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5" r:id="rId1"/>
  </p:sldMasterIdLst>
  <p:notesMasterIdLst>
    <p:notesMasterId r:id="rId17"/>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1"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A094B8-7511-C543-BAF0-8F528C084DBC}" v="116" dt="2024-12-18T04:24:49.46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398"/>
    <p:restoredTop sz="94724"/>
  </p:normalViewPr>
  <p:slideViewPr>
    <p:cSldViewPr snapToGrid="0">
      <p:cViewPr>
        <p:scale>
          <a:sx n="59" d="100"/>
          <a:sy n="59" d="100"/>
        </p:scale>
        <p:origin x="152" y="18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lack, Jacob Edward" userId="d407b6b5-7fd0-4285-a277-b52b4b5f454f" providerId="ADAL" clId="{27A094B8-7511-C543-BAF0-8F528C084DBC}"/>
    <pc:docChg chg="undo custSel addSld delSld modSld sldOrd">
      <pc:chgData name="Black, Jacob Edward" userId="d407b6b5-7fd0-4285-a277-b52b4b5f454f" providerId="ADAL" clId="{27A094B8-7511-C543-BAF0-8F528C084DBC}" dt="2024-12-18T04:24:38.032" v="1830"/>
      <pc:docMkLst>
        <pc:docMk/>
      </pc:docMkLst>
      <pc:sldChg chg="addSp modSp">
        <pc:chgData name="Black, Jacob Edward" userId="d407b6b5-7fd0-4285-a277-b52b4b5f454f" providerId="ADAL" clId="{27A094B8-7511-C543-BAF0-8F528C084DBC}" dt="2024-12-18T04:24:38.032" v="1830"/>
        <pc:sldMkLst>
          <pc:docMk/>
          <pc:sldMk cId="187889095" sldId="256"/>
        </pc:sldMkLst>
        <pc:spChg chg="add mod">
          <ac:chgData name="Black, Jacob Edward" userId="d407b6b5-7fd0-4285-a277-b52b4b5f454f" providerId="ADAL" clId="{27A094B8-7511-C543-BAF0-8F528C084DBC}" dt="2024-12-18T04:24:38.032" v="1830"/>
          <ac:spMkLst>
            <pc:docMk/>
            <pc:sldMk cId="187889095" sldId="256"/>
            <ac:spMk id="16" creationId="{275AD96C-46E6-5EFF-03B0-6F59CC1DEE12}"/>
          </ac:spMkLst>
        </pc:spChg>
        <pc:spChg chg="add mod">
          <ac:chgData name="Black, Jacob Edward" userId="d407b6b5-7fd0-4285-a277-b52b4b5f454f" providerId="ADAL" clId="{27A094B8-7511-C543-BAF0-8F528C084DBC}" dt="2024-12-18T04:24:38.032" v="1830"/>
          <ac:spMkLst>
            <pc:docMk/>
            <pc:sldMk cId="187889095" sldId="256"/>
            <ac:spMk id="17" creationId="{F1E252F6-87F7-7504-8765-9A5680BBB95D}"/>
          </ac:spMkLst>
        </pc:spChg>
        <pc:picChg chg="add mod">
          <ac:chgData name="Black, Jacob Edward" userId="d407b6b5-7fd0-4285-a277-b52b4b5f454f" providerId="ADAL" clId="{27A094B8-7511-C543-BAF0-8F528C084DBC}" dt="2024-12-18T03:36:29.157" v="649"/>
          <ac:picMkLst>
            <pc:docMk/>
            <pc:sldMk cId="187889095" sldId="256"/>
            <ac:picMk id="15" creationId="{A94E3832-4040-70B5-D948-32683CECEB02}"/>
          </ac:picMkLst>
        </pc:picChg>
      </pc:sldChg>
      <pc:sldChg chg="addSp delSp modSp mod modTransition modAnim">
        <pc:chgData name="Black, Jacob Edward" userId="d407b6b5-7fd0-4285-a277-b52b4b5f454f" providerId="ADAL" clId="{27A094B8-7511-C543-BAF0-8F528C084DBC}" dt="2024-12-18T04:24:38.032" v="1830"/>
        <pc:sldMkLst>
          <pc:docMk/>
          <pc:sldMk cId="2675920606" sldId="257"/>
        </pc:sldMkLst>
        <pc:spChg chg="mod">
          <ac:chgData name="Black, Jacob Edward" userId="d407b6b5-7fd0-4285-a277-b52b4b5f454f" providerId="ADAL" clId="{27A094B8-7511-C543-BAF0-8F528C084DBC}" dt="2024-12-18T03:19:14.202" v="182" actId="14100"/>
          <ac:spMkLst>
            <pc:docMk/>
            <pc:sldMk cId="2675920606" sldId="257"/>
            <ac:spMk id="2" creationId="{05C2A002-5C6B-B4C4-33B4-326745558BB2}"/>
          </ac:spMkLst>
        </pc:spChg>
        <pc:spChg chg="mod">
          <ac:chgData name="Black, Jacob Edward" userId="d407b6b5-7fd0-4285-a277-b52b4b5f454f" providerId="ADAL" clId="{27A094B8-7511-C543-BAF0-8F528C084DBC}" dt="2024-12-18T03:35:09.780" v="648" actId="14100"/>
          <ac:spMkLst>
            <pc:docMk/>
            <pc:sldMk cId="2675920606" sldId="257"/>
            <ac:spMk id="3" creationId="{06BD656F-450D-659C-CA1F-25BAFCB5CB6D}"/>
          </ac:spMkLst>
        </pc:spChg>
        <pc:spChg chg="add mod">
          <ac:chgData name="Black, Jacob Edward" userId="d407b6b5-7fd0-4285-a277-b52b4b5f454f" providerId="ADAL" clId="{27A094B8-7511-C543-BAF0-8F528C084DBC}" dt="2024-12-18T04:24:38.032" v="1830"/>
          <ac:spMkLst>
            <pc:docMk/>
            <pc:sldMk cId="2675920606" sldId="257"/>
            <ac:spMk id="30" creationId="{D87FF759-8906-8A80-884B-C40C09413004}"/>
          </ac:spMkLst>
        </pc:spChg>
        <pc:spChg chg="add mod">
          <ac:chgData name="Black, Jacob Edward" userId="d407b6b5-7fd0-4285-a277-b52b4b5f454f" providerId="ADAL" clId="{27A094B8-7511-C543-BAF0-8F528C084DBC}" dt="2024-12-18T04:24:38.032" v="1830"/>
          <ac:spMkLst>
            <pc:docMk/>
            <pc:sldMk cId="2675920606" sldId="257"/>
            <ac:spMk id="31" creationId="{85FE9D08-7EE0-69A6-CDE6-A9D60D15AB75}"/>
          </ac:spMkLst>
        </pc:spChg>
        <pc:picChg chg="add del mod">
          <ac:chgData name="Black, Jacob Edward" userId="d407b6b5-7fd0-4285-a277-b52b4b5f454f" providerId="ADAL" clId="{27A094B8-7511-C543-BAF0-8F528C084DBC}" dt="2024-12-18T03:36:30.538" v="650"/>
          <ac:picMkLst>
            <pc:docMk/>
            <pc:sldMk cId="2675920606" sldId="257"/>
            <ac:picMk id="8" creationId="{7F331A9C-A116-3767-7A29-432FC94913A5}"/>
          </ac:picMkLst>
        </pc:picChg>
        <pc:picChg chg="add del mod">
          <ac:chgData name="Black, Jacob Edward" userId="d407b6b5-7fd0-4285-a277-b52b4b5f454f" providerId="ADAL" clId="{27A094B8-7511-C543-BAF0-8F528C084DBC}" dt="2024-12-18T03:37:17.601" v="652"/>
          <ac:picMkLst>
            <pc:docMk/>
            <pc:sldMk cId="2675920606" sldId="257"/>
            <ac:picMk id="12" creationId="{F78184D9-0F4C-544A-F873-3ECF63BB022B}"/>
          </ac:picMkLst>
        </pc:picChg>
        <pc:picChg chg="add del mod">
          <ac:chgData name="Black, Jacob Edward" userId="d407b6b5-7fd0-4285-a277-b52b4b5f454f" providerId="ADAL" clId="{27A094B8-7511-C543-BAF0-8F528C084DBC}" dt="2024-12-18T03:38:06.713" v="654"/>
          <ac:picMkLst>
            <pc:docMk/>
            <pc:sldMk cId="2675920606" sldId="257"/>
            <ac:picMk id="16" creationId="{3C535AAA-8BC3-F49F-AB05-E04D2240F501}"/>
          </ac:picMkLst>
        </pc:picChg>
        <pc:picChg chg="add del mod">
          <ac:chgData name="Black, Jacob Edward" userId="d407b6b5-7fd0-4285-a277-b52b4b5f454f" providerId="ADAL" clId="{27A094B8-7511-C543-BAF0-8F528C084DBC}" dt="2024-12-18T03:39:04.349" v="656"/>
          <ac:picMkLst>
            <pc:docMk/>
            <pc:sldMk cId="2675920606" sldId="257"/>
            <ac:picMk id="20" creationId="{CEB1F21E-B6E4-DFAC-2180-780A6B2A46FE}"/>
          </ac:picMkLst>
        </pc:picChg>
        <pc:picChg chg="add del mod">
          <ac:chgData name="Black, Jacob Edward" userId="d407b6b5-7fd0-4285-a277-b52b4b5f454f" providerId="ADAL" clId="{27A094B8-7511-C543-BAF0-8F528C084DBC}" dt="2024-12-18T03:39:41.248" v="658"/>
          <ac:picMkLst>
            <pc:docMk/>
            <pc:sldMk cId="2675920606" sldId="257"/>
            <ac:picMk id="24" creationId="{9F27C4B0-0F5F-938D-9F4E-CFEF433A39A4}"/>
          </ac:picMkLst>
        </pc:picChg>
        <pc:picChg chg="add mod">
          <ac:chgData name="Black, Jacob Edward" userId="d407b6b5-7fd0-4285-a277-b52b4b5f454f" providerId="ADAL" clId="{27A094B8-7511-C543-BAF0-8F528C084DBC}" dt="2024-12-18T03:40:56.449" v="659"/>
          <ac:picMkLst>
            <pc:docMk/>
            <pc:sldMk cId="2675920606" sldId="257"/>
            <ac:picMk id="28" creationId="{BC2946E6-0433-F7F4-32AB-AEB4EEBAC138}"/>
          </ac:picMkLst>
        </pc:picChg>
      </pc:sldChg>
      <pc:sldChg chg="addSp delSp modSp add mod modTransition modAnim">
        <pc:chgData name="Black, Jacob Edward" userId="d407b6b5-7fd0-4285-a277-b52b4b5f454f" providerId="ADAL" clId="{27A094B8-7511-C543-BAF0-8F528C084DBC}" dt="2024-12-18T04:24:38.032" v="1830"/>
        <pc:sldMkLst>
          <pc:docMk/>
          <pc:sldMk cId="2971681041" sldId="258"/>
        </pc:sldMkLst>
        <pc:spChg chg="mod">
          <ac:chgData name="Black, Jacob Edward" userId="d407b6b5-7fd0-4285-a277-b52b4b5f454f" providerId="ADAL" clId="{27A094B8-7511-C543-BAF0-8F528C084DBC}" dt="2024-12-18T03:19:33.190" v="216" actId="20577"/>
          <ac:spMkLst>
            <pc:docMk/>
            <pc:sldMk cId="2971681041" sldId="258"/>
            <ac:spMk id="2" creationId="{54A2D887-3E70-9F68-D545-7005CD2375A0}"/>
          </ac:spMkLst>
        </pc:spChg>
        <pc:spChg chg="del">
          <ac:chgData name="Black, Jacob Edward" userId="d407b6b5-7fd0-4285-a277-b52b4b5f454f" providerId="ADAL" clId="{27A094B8-7511-C543-BAF0-8F528C084DBC}" dt="2024-12-18T03:19:40.430" v="217" actId="478"/>
          <ac:spMkLst>
            <pc:docMk/>
            <pc:sldMk cId="2971681041" sldId="258"/>
            <ac:spMk id="3" creationId="{81AF165F-40EF-9339-08EA-97EA8CBC5D85}"/>
          </ac:spMkLst>
        </pc:spChg>
        <pc:spChg chg="add del mod">
          <ac:chgData name="Black, Jacob Edward" userId="d407b6b5-7fd0-4285-a277-b52b4b5f454f" providerId="ADAL" clId="{27A094B8-7511-C543-BAF0-8F528C084DBC}" dt="2024-12-18T03:19:45.190" v="218" actId="478"/>
          <ac:spMkLst>
            <pc:docMk/>
            <pc:sldMk cId="2971681041" sldId="258"/>
            <ac:spMk id="5" creationId="{47448AF7-54D5-E0E8-4B57-F4EAD5A43B32}"/>
          </ac:spMkLst>
        </pc:spChg>
        <pc:spChg chg="add mod">
          <ac:chgData name="Black, Jacob Edward" userId="d407b6b5-7fd0-4285-a277-b52b4b5f454f" providerId="ADAL" clId="{27A094B8-7511-C543-BAF0-8F528C084DBC}" dt="2024-12-18T04:24:38.032" v="1830"/>
          <ac:spMkLst>
            <pc:docMk/>
            <pc:sldMk cId="2971681041" sldId="258"/>
            <ac:spMk id="14" creationId="{57CC6FCC-F90B-25D1-5BFB-5B32AF14A02D}"/>
          </ac:spMkLst>
        </pc:spChg>
        <pc:spChg chg="add mod">
          <ac:chgData name="Black, Jacob Edward" userId="d407b6b5-7fd0-4285-a277-b52b4b5f454f" providerId="ADAL" clId="{27A094B8-7511-C543-BAF0-8F528C084DBC}" dt="2024-12-18T04:24:38.032" v="1830"/>
          <ac:spMkLst>
            <pc:docMk/>
            <pc:sldMk cId="2971681041" sldId="258"/>
            <ac:spMk id="15" creationId="{80A5B5F4-5B22-C4D8-B958-3703BEE53C33}"/>
          </ac:spMkLst>
        </pc:spChg>
        <pc:graphicFrameChg chg="add mod modGraphic">
          <ac:chgData name="Black, Jacob Edward" userId="d407b6b5-7fd0-4285-a277-b52b4b5f454f" providerId="ADAL" clId="{27A094B8-7511-C543-BAF0-8F528C084DBC}" dt="2024-12-18T03:21:18.249" v="239" actId="14100"/>
          <ac:graphicFrameMkLst>
            <pc:docMk/>
            <pc:sldMk cId="2971681041" sldId="258"/>
            <ac:graphicFrameMk id="6" creationId="{128EAD24-42C1-B66F-14BA-EA56253E5550}"/>
          </ac:graphicFrameMkLst>
        </pc:graphicFrameChg>
        <pc:picChg chg="add del mod">
          <ac:chgData name="Black, Jacob Edward" userId="d407b6b5-7fd0-4285-a277-b52b4b5f454f" providerId="ADAL" clId="{27A094B8-7511-C543-BAF0-8F528C084DBC}" dt="2024-12-18T03:41:11.786" v="661"/>
          <ac:picMkLst>
            <pc:docMk/>
            <pc:sldMk cId="2971681041" sldId="258"/>
            <ac:picMk id="9" creationId="{9A0C19EB-1FF0-5914-D714-C89B247AAF12}"/>
          </ac:picMkLst>
        </pc:picChg>
        <pc:picChg chg="add mod">
          <ac:chgData name="Black, Jacob Edward" userId="d407b6b5-7fd0-4285-a277-b52b4b5f454f" providerId="ADAL" clId="{27A094B8-7511-C543-BAF0-8F528C084DBC}" dt="2024-12-18T03:42:28.329" v="662"/>
          <ac:picMkLst>
            <pc:docMk/>
            <pc:sldMk cId="2971681041" sldId="258"/>
            <ac:picMk id="13" creationId="{40D0A13D-888E-C4E9-964F-DFE83B5B5EB8}"/>
          </ac:picMkLst>
        </pc:picChg>
      </pc:sldChg>
      <pc:sldChg chg="addSp delSp modSp add mod modTransition modAnim modNotesTx">
        <pc:chgData name="Black, Jacob Edward" userId="d407b6b5-7fd0-4285-a277-b52b4b5f454f" providerId="ADAL" clId="{27A094B8-7511-C543-BAF0-8F528C084DBC}" dt="2024-12-18T04:24:38.032" v="1830"/>
        <pc:sldMkLst>
          <pc:docMk/>
          <pc:sldMk cId="472491519" sldId="259"/>
        </pc:sldMkLst>
        <pc:spChg chg="mod">
          <ac:chgData name="Black, Jacob Edward" userId="d407b6b5-7fd0-4285-a277-b52b4b5f454f" providerId="ADAL" clId="{27A094B8-7511-C543-BAF0-8F528C084DBC}" dt="2024-12-18T03:21:37.391" v="274" actId="20577"/>
          <ac:spMkLst>
            <pc:docMk/>
            <pc:sldMk cId="472491519" sldId="259"/>
            <ac:spMk id="2" creationId="{E8479033-1EFE-699A-B13D-73E0D7860180}"/>
          </ac:spMkLst>
        </pc:spChg>
        <pc:spChg chg="add mod">
          <ac:chgData name="Black, Jacob Edward" userId="d407b6b5-7fd0-4285-a277-b52b4b5f454f" providerId="ADAL" clId="{27A094B8-7511-C543-BAF0-8F528C084DBC}" dt="2024-12-18T04:24:38.032" v="1830"/>
          <ac:spMkLst>
            <pc:docMk/>
            <pc:sldMk cId="472491519" sldId="259"/>
            <ac:spMk id="24" creationId="{3674A608-8271-5AD9-EBAB-FDC4AF27CD06}"/>
          </ac:spMkLst>
        </pc:spChg>
        <pc:spChg chg="add mod">
          <ac:chgData name="Black, Jacob Edward" userId="d407b6b5-7fd0-4285-a277-b52b4b5f454f" providerId="ADAL" clId="{27A094B8-7511-C543-BAF0-8F528C084DBC}" dt="2024-12-18T04:24:38.032" v="1830"/>
          <ac:spMkLst>
            <pc:docMk/>
            <pc:sldMk cId="472491519" sldId="259"/>
            <ac:spMk id="25" creationId="{0FBCF2BA-EE20-3731-11C0-E656E11B197D}"/>
          </ac:spMkLst>
        </pc:spChg>
        <pc:graphicFrameChg chg="del">
          <ac:chgData name="Black, Jacob Edward" userId="d407b6b5-7fd0-4285-a277-b52b4b5f454f" providerId="ADAL" clId="{27A094B8-7511-C543-BAF0-8F528C084DBC}" dt="2024-12-18T03:21:39.828" v="275" actId="478"/>
          <ac:graphicFrameMkLst>
            <pc:docMk/>
            <pc:sldMk cId="472491519" sldId="259"/>
            <ac:graphicFrameMk id="6" creationId="{5E1319B2-399E-4A77-C822-6B1DF54E6279}"/>
          </ac:graphicFrameMkLst>
        </pc:graphicFrameChg>
        <pc:picChg chg="add mod">
          <ac:chgData name="Black, Jacob Edward" userId="d407b6b5-7fd0-4285-a277-b52b4b5f454f" providerId="ADAL" clId="{27A094B8-7511-C543-BAF0-8F528C084DBC}" dt="2024-12-18T03:21:51.536" v="279" actId="14100"/>
          <ac:picMkLst>
            <pc:docMk/>
            <pc:sldMk cId="472491519" sldId="259"/>
            <ac:picMk id="3" creationId="{ECA8FDA0-85B3-520B-A09C-8171370DC1AF}"/>
          </ac:picMkLst>
        </pc:picChg>
        <pc:picChg chg="add del mod">
          <ac:chgData name="Black, Jacob Edward" userId="d407b6b5-7fd0-4285-a277-b52b4b5f454f" providerId="ADAL" clId="{27A094B8-7511-C543-BAF0-8F528C084DBC}" dt="2024-12-18T03:42:32.715" v="663"/>
          <ac:picMkLst>
            <pc:docMk/>
            <pc:sldMk cId="472491519" sldId="259"/>
            <ac:picMk id="5" creationId="{812A7EC4-CE84-0485-748A-456E2AD10C64}"/>
          </ac:picMkLst>
        </pc:picChg>
        <pc:picChg chg="add del mod">
          <ac:chgData name="Black, Jacob Edward" userId="d407b6b5-7fd0-4285-a277-b52b4b5f454f" providerId="ADAL" clId="{27A094B8-7511-C543-BAF0-8F528C084DBC}" dt="2024-12-18T03:42:55.207" v="665"/>
          <ac:picMkLst>
            <pc:docMk/>
            <pc:sldMk cId="472491519" sldId="259"/>
            <ac:picMk id="10" creationId="{31291438-346A-8737-6D0C-7D001529A375}"/>
          </ac:picMkLst>
        </pc:picChg>
        <pc:picChg chg="add del mod">
          <ac:chgData name="Black, Jacob Edward" userId="d407b6b5-7fd0-4285-a277-b52b4b5f454f" providerId="ADAL" clId="{27A094B8-7511-C543-BAF0-8F528C084DBC}" dt="2024-12-18T03:46:00.939" v="1372"/>
          <ac:picMkLst>
            <pc:docMk/>
            <pc:sldMk cId="472491519" sldId="259"/>
            <ac:picMk id="14" creationId="{49DED6A6-08CE-EF48-E379-36DE3448DA5C}"/>
          </ac:picMkLst>
        </pc:picChg>
        <pc:picChg chg="add del mod">
          <ac:chgData name="Black, Jacob Edward" userId="d407b6b5-7fd0-4285-a277-b52b4b5f454f" providerId="ADAL" clId="{27A094B8-7511-C543-BAF0-8F528C084DBC}" dt="2024-12-18T03:46:17.340" v="1374"/>
          <ac:picMkLst>
            <pc:docMk/>
            <pc:sldMk cId="472491519" sldId="259"/>
            <ac:picMk id="18" creationId="{7D6B2CBC-8034-283E-95BC-B7A11E06C320}"/>
          </ac:picMkLst>
        </pc:picChg>
        <pc:picChg chg="add mod">
          <ac:chgData name="Black, Jacob Edward" userId="d407b6b5-7fd0-4285-a277-b52b4b5f454f" providerId="ADAL" clId="{27A094B8-7511-C543-BAF0-8F528C084DBC}" dt="2024-12-18T03:46:46.601" v="1375"/>
          <ac:picMkLst>
            <pc:docMk/>
            <pc:sldMk cId="472491519" sldId="259"/>
            <ac:picMk id="22" creationId="{F34F6EED-A45B-C597-8446-BF0A0B59FCBF}"/>
          </ac:picMkLst>
        </pc:picChg>
      </pc:sldChg>
      <pc:sldChg chg="addSp delSp modSp add mod modTransition modAnim">
        <pc:chgData name="Black, Jacob Edward" userId="d407b6b5-7fd0-4285-a277-b52b4b5f454f" providerId="ADAL" clId="{27A094B8-7511-C543-BAF0-8F528C084DBC}" dt="2024-12-18T04:24:38.032" v="1830"/>
        <pc:sldMkLst>
          <pc:docMk/>
          <pc:sldMk cId="4250371805" sldId="260"/>
        </pc:sldMkLst>
        <pc:spChg chg="mod">
          <ac:chgData name="Black, Jacob Edward" userId="d407b6b5-7fd0-4285-a277-b52b4b5f454f" providerId="ADAL" clId="{27A094B8-7511-C543-BAF0-8F528C084DBC}" dt="2024-12-18T03:26:19.064" v="413" actId="1076"/>
          <ac:spMkLst>
            <pc:docMk/>
            <pc:sldMk cId="4250371805" sldId="260"/>
            <ac:spMk id="2" creationId="{680390A2-AC8D-AF5B-A9BF-ED5752A5A6BD}"/>
          </ac:spMkLst>
        </pc:spChg>
        <pc:spChg chg="add mod">
          <ac:chgData name="Black, Jacob Edward" userId="d407b6b5-7fd0-4285-a277-b52b4b5f454f" providerId="ADAL" clId="{27A094B8-7511-C543-BAF0-8F528C084DBC}" dt="2024-12-18T04:24:38.032" v="1830"/>
          <ac:spMkLst>
            <pc:docMk/>
            <pc:sldMk cId="4250371805" sldId="260"/>
            <ac:spMk id="18" creationId="{88EB5CB6-DF8B-1C30-ECF4-331CBCDD64F7}"/>
          </ac:spMkLst>
        </pc:spChg>
        <pc:spChg chg="add mod">
          <ac:chgData name="Black, Jacob Edward" userId="d407b6b5-7fd0-4285-a277-b52b4b5f454f" providerId="ADAL" clId="{27A094B8-7511-C543-BAF0-8F528C084DBC}" dt="2024-12-18T04:24:38.032" v="1830"/>
          <ac:spMkLst>
            <pc:docMk/>
            <pc:sldMk cId="4250371805" sldId="260"/>
            <ac:spMk id="19" creationId="{69885B1A-3E51-DC1E-906A-88198C09A1DA}"/>
          </ac:spMkLst>
        </pc:spChg>
        <pc:picChg chg="del">
          <ac:chgData name="Black, Jacob Edward" userId="d407b6b5-7fd0-4285-a277-b52b4b5f454f" providerId="ADAL" clId="{27A094B8-7511-C543-BAF0-8F528C084DBC}" dt="2024-12-18T03:22:05.249" v="290" actId="478"/>
          <ac:picMkLst>
            <pc:docMk/>
            <pc:sldMk cId="4250371805" sldId="260"/>
            <ac:picMk id="3" creationId="{E81B049E-17E4-9499-47C3-A7CF40038619}"/>
          </ac:picMkLst>
        </pc:picChg>
        <pc:picChg chg="add mod">
          <ac:chgData name="Black, Jacob Edward" userId="d407b6b5-7fd0-4285-a277-b52b4b5f454f" providerId="ADAL" clId="{27A094B8-7511-C543-BAF0-8F528C084DBC}" dt="2024-12-18T03:22:26.764" v="300" actId="1076"/>
          <ac:picMkLst>
            <pc:docMk/>
            <pc:sldMk cId="4250371805" sldId="260"/>
            <ac:picMk id="4" creationId="{6535B065-4101-1BCA-C4A0-3F820AF2E1D0}"/>
          </ac:picMkLst>
        </pc:picChg>
        <pc:picChg chg="add del mod">
          <ac:chgData name="Black, Jacob Edward" userId="d407b6b5-7fd0-4285-a277-b52b4b5f454f" providerId="ADAL" clId="{27A094B8-7511-C543-BAF0-8F528C084DBC}" dt="2024-12-18T03:46:57.994" v="1377"/>
          <ac:picMkLst>
            <pc:docMk/>
            <pc:sldMk cId="4250371805" sldId="260"/>
            <ac:picMk id="7" creationId="{41368226-C5B4-F0D6-7383-1275E7D06EE8}"/>
          </ac:picMkLst>
        </pc:picChg>
        <pc:picChg chg="add del mod">
          <ac:chgData name="Black, Jacob Edward" userId="d407b6b5-7fd0-4285-a277-b52b4b5f454f" providerId="ADAL" clId="{27A094B8-7511-C543-BAF0-8F528C084DBC}" dt="2024-12-18T03:47:22.683" v="1379"/>
          <ac:picMkLst>
            <pc:docMk/>
            <pc:sldMk cId="4250371805" sldId="260"/>
            <ac:picMk id="11" creationId="{11DE71EB-49C8-94B2-724E-13D34F403E02}"/>
          </ac:picMkLst>
        </pc:picChg>
        <pc:picChg chg="add mod">
          <ac:chgData name="Black, Jacob Edward" userId="d407b6b5-7fd0-4285-a277-b52b4b5f454f" providerId="ADAL" clId="{27A094B8-7511-C543-BAF0-8F528C084DBC}" dt="2024-12-18T03:48:11.280" v="1380"/>
          <ac:picMkLst>
            <pc:docMk/>
            <pc:sldMk cId="4250371805" sldId="260"/>
            <ac:picMk id="15" creationId="{556D5833-8335-3ACB-73A4-65EF5540563C}"/>
          </ac:picMkLst>
        </pc:picChg>
      </pc:sldChg>
      <pc:sldChg chg="modSp add del mod ord">
        <pc:chgData name="Black, Jacob Edward" userId="d407b6b5-7fd0-4285-a277-b52b4b5f454f" providerId="ADAL" clId="{27A094B8-7511-C543-BAF0-8F528C084DBC}" dt="2024-12-18T03:22:54.065" v="309" actId="2696"/>
        <pc:sldMkLst>
          <pc:docMk/>
          <pc:sldMk cId="2492191576" sldId="261"/>
        </pc:sldMkLst>
        <pc:spChg chg="mod">
          <ac:chgData name="Black, Jacob Edward" userId="d407b6b5-7fd0-4285-a277-b52b4b5f454f" providerId="ADAL" clId="{27A094B8-7511-C543-BAF0-8F528C084DBC}" dt="2024-12-18T03:22:43.872" v="307" actId="20577"/>
          <ac:spMkLst>
            <pc:docMk/>
            <pc:sldMk cId="2492191576" sldId="261"/>
            <ac:spMk id="2" creationId="{F9C7101F-7243-E8C7-9A3F-A3EFB91B8D4E}"/>
          </ac:spMkLst>
        </pc:spChg>
      </pc:sldChg>
      <pc:sldChg chg="addSp delSp modSp add mod ord modTransition setBg delAnim modAnim">
        <pc:chgData name="Black, Jacob Edward" userId="d407b6b5-7fd0-4285-a277-b52b4b5f454f" providerId="ADAL" clId="{27A094B8-7511-C543-BAF0-8F528C084DBC}" dt="2024-12-18T04:24:38.032" v="1830"/>
        <pc:sldMkLst>
          <pc:docMk/>
          <pc:sldMk cId="2024352226" sldId="262"/>
        </pc:sldMkLst>
        <pc:spChg chg="mod ord">
          <ac:chgData name="Black, Jacob Edward" userId="d407b6b5-7fd0-4285-a277-b52b4b5f454f" providerId="ADAL" clId="{27A094B8-7511-C543-BAF0-8F528C084DBC}" dt="2024-12-18T03:26:25.977" v="415" actId="1076"/>
          <ac:spMkLst>
            <pc:docMk/>
            <pc:sldMk cId="2024352226" sldId="262"/>
            <ac:spMk id="2" creationId="{09AC9705-5512-6287-E2A0-B3563381EA2A}"/>
          </ac:spMkLst>
        </pc:spChg>
        <pc:spChg chg="add del">
          <ac:chgData name="Black, Jacob Edward" userId="d407b6b5-7fd0-4285-a277-b52b4b5f454f" providerId="ADAL" clId="{27A094B8-7511-C543-BAF0-8F528C084DBC}" dt="2024-12-18T03:23:03.465" v="318" actId="26606"/>
          <ac:spMkLst>
            <pc:docMk/>
            <pc:sldMk cId="2024352226" sldId="262"/>
            <ac:spMk id="9" creationId="{904DB13E-F722-4ED6-BB00-556651E95281}"/>
          </ac:spMkLst>
        </pc:spChg>
        <pc:spChg chg="add del">
          <ac:chgData name="Black, Jacob Edward" userId="d407b6b5-7fd0-4285-a277-b52b4b5f454f" providerId="ADAL" clId="{27A094B8-7511-C543-BAF0-8F528C084DBC}" dt="2024-12-18T03:23:03.465" v="318" actId="26606"/>
          <ac:spMkLst>
            <pc:docMk/>
            <pc:sldMk cId="2024352226" sldId="262"/>
            <ac:spMk id="11" creationId="{66A413F7-FFE1-42E7-8C6C-E9CCC477F811}"/>
          </ac:spMkLst>
        </pc:spChg>
        <pc:spChg chg="add del">
          <ac:chgData name="Black, Jacob Edward" userId="d407b6b5-7fd0-4285-a277-b52b4b5f454f" providerId="ADAL" clId="{27A094B8-7511-C543-BAF0-8F528C084DBC}" dt="2024-12-18T03:23:03.465" v="318" actId="26606"/>
          <ac:spMkLst>
            <pc:docMk/>
            <pc:sldMk cId="2024352226" sldId="262"/>
            <ac:spMk id="13" creationId="{BCE0B0FD-3413-40CC-A7D8-6A5058608D3C}"/>
          </ac:spMkLst>
        </pc:spChg>
        <pc:spChg chg="add del">
          <ac:chgData name="Black, Jacob Edward" userId="d407b6b5-7fd0-4285-a277-b52b4b5f454f" providerId="ADAL" clId="{27A094B8-7511-C543-BAF0-8F528C084DBC}" dt="2024-12-18T03:23:03.465" v="318" actId="26606"/>
          <ac:spMkLst>
            <pc:docMk/>
            <pc:sldMk cId="2024352226" sldId="262"/>
            <ac:spMk id="15" creationId="{50C4C044-5B1C-40C8-8C7B-AA5E6D879D3E}"/>
          </ac:spMkLst>
        </pc:spChg>
        <pc:spChg chg="add del">
          <ac:chgData name="Black, Jacob Edward" userId="d407b6b5-7fd0-4285-a277-b52b4b5f454f" providerId="ADAL" clId="{27A094B8-7511-C543-BAF0-8F528C084DBC}" dt="2024-12-18T03:23:03.465" v="318" actId="26606"/>
          <ac:spMkLst>
            <pc:docMk/>
            <pc:sldMk cId="2024352226" sldId="262"/>
            <ac:spMk id="22" creationId="{EA4E4267-CAF0-4C38-8DC6-CD3B1A9F046E}"/>
          </ac:spMkLst>
        </pc:spChg>
        <pc:spChg chg="add del">
          <ac:chgData name="Black, Jacob Edward" userId="d407b6b5-7fd0-4285-a277-b52b4b5f454f" providerId="ADAL" clId="{27A094B8-7511-C543-BAF0-8F528C084DBC}" dt="2024-12-18T03:23:03.465" v="318" actId="26606"/>
          <ac:spMkLst>
            <pc:docMk/>
            <pc:sldMk cId="2024352226" sldId="262"/>
            <ac:spMk id="24" creationId="{AB2868F7-FE10-4289-A5BD-90763C7A2F5A}"/>
          </ac:spMkLst>
        </pc:spChg>
        <pc:spChg chg="add del">
          <ac:chgData name="Black, Jacob Edward" userId="d407b6b5-7fd0-4285-a277-b52b4b5f454f" providerId="ADAL" clId="{27A094B8-7511-C543-BAF0-8F528C084DBC}" dt="2024-12-18T03:23:03.465" v="318" actId="26606"/>
          <ac:spMkLst>
            <pc:docMk/>
            <pc:sldMk cId="2024352226" sldId="262"/>
            <ac:spMk id="26" creationId="{BD94142C-10EE-487C-A327-404FDF358F22}"/>
          </ac:spMkLst>
        </pc:spChg>
        <pc:spChg chg="add del">
          <ac:chgData name="Black, Jacob Edward" userId="d407b6b5-7fd0-4285-a277-b52b4b5f454f" providerId="ADAL" clId="{27A094B8-7511-C543-BAF0-8F528C084DBC}" dt="2024-12-18T03:23:03.465" v="318" actId="26606"/>
          <ac:spMkLst>
            <pc:docMk/>
            <pc:sldMk cId="2024352226" sldId="262"/>
            <ac:spMk id="28" creationId="{5F7FAC2D-7A74-4939-A917-A1A5AF935685}"/>
          </ac:spMkLst>
        </pc:spChg>
        <pc:spChg chg="add mod">
          <ac:chgData name="Black, Jacob Edward" userId="d407b6b5-7fd0-4285-a277-b52b4b5f454f" providerId="ADAL" clId="{27A094B8-7511-C543-BAF0-8F528C084DBC}" dt="2024-12-18T04:24:38.032" v="1830"/>
          <ac:spMkLst>
            <pc:docMk/>
            <pc:sldMk cId="2024352226" sldId="262"/>
            <ac:spMk id="43" creationId="{99ED3A53-CAC4-DE2D-5D6D-FC2125C39F82}"/>
          </ac:spMkLst>
        </pc:spChg>
        <pc:spChg chg="add mod">
          <ac:chgData name="Black, Jacob Edward" userId="d407b6b5-7fd0-4285-a277-b52b4b5f454f" providerId="ADAL" clId="{27A094B8-7511-C543-BAF0-8F528C084DBC}" dt="2024-12-18T04:24:38.032" v="1830"/>
          <ac:spMkLst>
            <pc:docMk/>
            <pc:sldMk cId="2024352226" sldId="262"/>
            <ac:spMk id="44" creationId="{FCDAA1D6-3626-CD37-AA26-98B635A26361}"/>
          </ac:spMkLst>
        </pc:spChg>
        <pc:picChg chg="add del mod modCrop">
          <ac:chgData name="Black, Jacob Edward" userId="d407b6b5-7fd0-4285-a277-b52b4b5f454f" providerId="ADAL" clId="{27A094B8-7511-C543-BAF0-8F528C084DBC}" dt="2024-12-18T03:53:05.132" v="1387" actId="478"/>
          <ac:picMkLst>
            <pc:docMk/>
            <pc:sldMk cId="2024352226" sldId="262"/>
            <ac:picMk id="3" creationId="{04C7958F-3975-9876-2821-177CE8BFC20D}"/>
          </ac:picMkLst>
        </pc:picChg>
        <pc:picChg chg="del">
          <ac:chgData name="Black, Jacob Edward" userId="d407b6b5-7fd0-4285-a277-b52b4b5f454f" providerId="ADAL" clId="{27A094B8-7511-C543-BAF0-8F528C084DBC}" dt="2024-12-18T03:23:00.035" v="316" actId="478"/>
          <ac:picMkLst>
            <pc:docMk/>
            <pc:sldMk cId="2024352226" sldId="262"/>
            <ac:picMk id="4" creationId="{A42F470E-3DDF-0C0E-38F6-2A871A24CFA1}"/>
          </ac:picMkLst>
        </pc:picChg>
        <pc:picChg chg="add del">
          <ac:chgData name="Black, Jacob Edward" userId="d407b6b5-7fd0-4285-a277-b52b4b5f454f" providerId="ADAL" clId="{27A094B8-7511-C543-BAF0-8F528C084DBC}" dt="2024-12-18T03:23:03.465" v="318" actId="26606"/>
          <ac:picMkLst>
            <pc:docMk/>
            <pc:sldMk cId="2024352226" sldId="262"/>
            <ac:picMk id="6" creationId="{A42F470E-3DDF-0C0E-38F6-2A871A24CFA1}"/>
          </ac:picMkLst>
        </pc:picChg>
        <pc:picChg chg="add del mod">
          <ac:chgData name="Black, Jacob Edward" userId="d407b6b5-7fd0-4285-a277-b52b4b5f454f" providerId="ADAL" clId="{27A094B8-7511-C543-BAF0-8F528C084DBC}" dt="2024-12-18T03:48:34.059" v="1382"/>
          <ac:picMkLst>
            <pc:docMk/>
            <pc:sldMk cId="2024352226" sldId="262"/>
            <ac:picMk id="8" creationId="{E4DAE0FB-E231-BA61-560B-A0AC7E771CF5}"/>
          </ac:picMkLst>
        </pc:picChg>
        <pc:picChg chg="add del mod">
          <ac:chgData name="Black, Jacob Edward" userId="d407b6b5-7fd0-4285-a277-b52b4b5f454f" providerId="ADAL" clId="{27A094B8-7511-C543-BAF0-8F528C084DBC}" dt="2024-12-18T03:49:13.016" v="1384"/>
          <ac:picMkLst>
            <pc:docMk/>
            <pc:sldMk cId="2024352226" sldId="262"/>
            <ac:picMk id="16" creationId="{817EFF0C-87D0-37FF-8418-9C9110B91295}"/>
          </ac:picMkLst>
        </pc:picChg>
        <pc:picChg chg="add del mod">
          <ac:chgData name="Black, Jacob Edward" userId="d407b6b5-7fd0-4285-a277-b52b4b5f454f" providerId="ADAL" clId="{27A094B8-7511-C543-BAF0-8F528C084DBC}" dt="2024-12-18T03:53:04.135" v="1386" actId="478"/>
          <ac:picMkLst>
            <pc:docMk/>
            <pc:sldMk cId="2024352226" sldId="262"/>
            <ac:picMk id="27" creationId="{14949674-D791-1B9D-4BB2-97C3540047F9}"/>
          </ac:picMkLst>
        </pc:picChg>
        <pc:picChg chg="add mod modCrop">
          <ac:chgData name="Black, Jacob Edward" userId="d407b6b5-7fd0-4285-a277-b52b4b5f454f" providerId="ADAL" clId="{27A094B8-7511-C543-BAF0-8F528C084DBC}" dt="2024-12-18T03:54:22.442" v="1404" actId="1076"/>
          <ac:picMkLst>
            <pc:docMk/>
            <pc:sldMk cId="2024352226" sldId="262"/>
            <ac:picMk id="31" creationId="{280D679D-4D3A-8510-1824-7CBD379A8A73}"/>
          </ac:picMkLst>
        </pc:picChg>
        <pc:picChg chg="add del mod">
          <ac:chgData name="Black, Jacob Edward" userId="d407b6b5-7fd0-4285-a277-b52b4b5f454f" providerId="ADAL" clId="{27A094B8-7511-C543-BAF0-8F528C084DBC}" dt="2024-12-18T03:56:19.351" v="1407"/>
          <ac:picMkLst>
            <pc:docMk/>
            <pc:sldMk cId="2024352226" sldId="262"/>
            <ac:picMk id="36" creationId="{71D51749-580C-B14D-DCDA-DACCD76A16F1}"/>
          </ac:picMkLst>
        </pc:picChg>
        <pc:picChg chg="add mod">
          <ac:chgData name="Black, Jacob Edward" userId="d407b6b5-7fd0-4285-a277-b52b4b5f454f" providerId="ADAL" clId="{27A094B8-7511-C543-BAF0-8F528C084DBC}" dt="2024-12-18T03:58:29.767" v="1408"/>
          <ac:picMkLst>
            <pc:docMk/>
            <pc:sldMk cId="2024352226" sldId="262"/>
            <ac:picMk id="40" creationId="{6B2C8317-86BC-075F-21C0-327B58F9E5EE}"/>
          </ac:picMkLst>
        </pc:picChg>
      </pc:sldChg>
      <pc:sldChg chg="addSp delSp modSp add mod ord modTransition modAnim">
        <pc:chgData name="Black, Jacob Edward" userId="d407b6b5-7fd0-4285-a277-b52b4b5f454f" providerId="ADAL" clId="{27A094B8-7511-C543-BAF0-8F528C084DBC}" dt="2024-12-18T04:24:38.032" v="1830"/>
        <pc:sldMkLst>
          <pc:docMk/>
          <pc:sldMk cId="3891772682" sldId="263"/>
        </pc:sldMkLst>
        <pc:spChg chg="mod">
          <ac:chgData name="Black, Jacob Edward" userId="d407b6b5-7fd0-4285-a277-b52b4b5f454f" providerId="ADAL" clId="{27A094B8-7511-C543-BAF0-8F528C084DBC}" dt="2024-12-18T03:23:47.256" v="366" actId="20577"/>
          <ac:spMkLst>
            <pc:docMk/>
            <pc:sldMk cId="3891772682" sldId="263"/>
            <ac:spMk id="2" creationId="{8185413E-9181-5150-5B3F-D57FC44E939A}"/>
          </ac:spMkLst>
        </pc:spChg>
        <pc:spChg chg="add mod">
          <ac:chgData name="Black, Jacob Edward" userId="d407b6b5-7fd0-4285-a277-b52b4b5f454f" providerId="ADAL" clId="{27A094B8-7511-C543-BAF0-8F528C084DBC}" dt="2024-12-18T04:24:38.032" v="1830"/>
          <ac:spMkLst>
            <pc:docMk/>
            <pc:sldMk cId="3891772682" sldId="263"/>
            <ac:spMk id="23" creationId="{ED80DC9D-D028-1716-4D3E-115CCA42DF0D}"/>
          </ac:spMkLst>
        </pc:spChg>
        <pc:spChg chg="add mod">
          <ac:chgData name="Black, Jacob Edward" userId="d407b6b5-7fd0-4285-a277-b52b4b5f454f" providerId="ADAL" clId="{27A094B8-7511-C543-BAF0-8F528C084DBC}" dt="2024-12-18T04:24:38.032" v="1830"/>
          <ac:spMkLst>
            <pc:docMk/>
            <pc:sldMk cId="3891772682" sldId="263"/>
            <ac:spMk id="24" creationId="{9660AB11-8103-78E9-880D-F4575E367764}"/>
          </ac:spMkLst>
        </pc:spChg>
        <pc:picChg chg="del">
          <ac:chgData name="Black, Jacob Edward" userId="d407b6b5-7fd0-4285-a277-b52b4b5f454f" providerId="ADAL" clId="{27A094B8-7511-C543-BAF0-8F528C084DBC}" dt="2024-12-18T03:23:49.972" v="367" actId="478"/>
          <ac:picMkLst>
            <pc:docMk/>
            <pc:sldMk cId="3891772682" sldId="263"/>
            <ac:picMk id="3" creationId="{8B7A4603-9257-E536-2CBB-85A8CBFC842F}"/>
          </ac:picMkLst>
        </pc:picChg>
        <pc:picChg chg="add mod">
          <ac:chgData name="Black, Jacob Edward" userId="d407b6b5-7fd0-4285-a277-b52b4b5f454f" providerId="ADAL" clId="{27A094B8-7511-C543-BAF0-8F528C084DBC}" dt="2024-12-18T03:24:05.925" v="370" actId="1076"/>
          <ac:picMkLst>
            <pc:docMk/>
            <pc:sldMk cId="3891772682" sldId="263"/>
            <ac:picMk id="4" creationId="{029FCF8A-EFD9-4500-8019-494842E7A41D}"/>
          </ac:picMkLst>
        </pc:picChg>
        <pc:picChg chg="add del mod">
          <ac:chgData name="Black, Jacob Edward" userId="d407b6b5-7fd0-4285-a277-b52b4b5f454f" providerId="ADAL" clId="{27A094B8-7511-C543-BAF0-8F528C084DBC}" dt="2024-12-18T04:00:42.590" v="1410"/>
          <ac:picMkLst>
            <pc:docMk/>
            <pc:sldMk cId="3891772682" sldId="263"/>
            <ac:picMk id="8" creationId="{3D449C10-E43D-FA5F-7C09-5EED08759B03}"/>
          </ac:picMkLst>
        </pc:picChg>
        <pc:picChg chg="add del mod">
          <ac:chgData name="Black, Jacob Edward" userId="d407b6b5-7fd0-4285-a277-b52b4b5f454f" providerId="ADAL" clId="{27A094B8-7511-C543-BAF0-8F528C084DBC}" dt="2024-12-18T04:00:55.295" v="1412"/>
          <ac:picMkLst>
            <pc:docMk/>
            <pc:sldMk cId="3891772682" sldId="263"/>
            <ac:picMk id="12" creationId="{E27BEFE3-8C41-0798-4F92-7B66EF0C4F33}"/>
          </ac:picMkLst>
        </pc:picChg>
        <pc:picChg chg="add del mod">
          <ac:chgData name="Black, Jacob Edward" userId="d407b6b5-7fd0-4285-a277-b52b4b5f454f" providerId="ADAL" clId="{27A094B8-7511-C543-BAF0-8F528C084DBC}" dt="2024-12-18T04:01:15.695" v="1414"/>
          <ac:picMkLst>
            <pc:docMk/>
            <pc:sldMk cId="3891772682" sldId="263"/>
            <ac:picMk id="16" creationId="{2CBA62B8-927F-BD09-024B-03888780FFCD}"/>
          </ac:picMkLst>
        </pc:picChg>
        <pc:picChg chg="add mod">
          <ac:chgData name="Black, Jacob Edward" userId="d407b6b5-7fd0-4285-a277-b52b4b5f454f" providerId="ADAL" clId="{27A094B8-7511-C543-BAF0-8F528C084DBC}" dt="2024-12-18T04:02:25.123" v="1415"/>
          <ac:picMkLst>
            <pc:docMk/>
            <pc:sldMk cId="3891772682" sldId="263"/>
            <ac:picMk id="20" creationId="{7F8B7384-2F93-CED5-9F8A-B09FF1083300}"/>
          </ac:picMkLst>
        </pc:picChg>
      </pc:sldChg>
      <pc:sldChg chg="addSp delSp modSp add mod ord modTransition modAnim">
        <pc:chgData name="Black, Jacob Edward" userId="d407b6b5-7fd0-4285-a277-b52b4b5f454f" providerId="ADAL" clId="{27A094B8-7511-C543-BAF0-8F528C084DBC}" dt="2024-12-18T04:24:38.032" v="1830"/>
        <pc:sldMkLst>
          <pc:docMk/>
          <pc:sldMk cId="2733513557" sldId="264"/>
        </pc:sldMkLst>
        <pc:spChg chg="mod">
          <ac:chgData name="Black, Jacob Edward" userId="d407b6b5-7fd0-4285-a277-b52b4b5f454f" providerId="ADAL" clId="{27A094B8-7511-C543-BAF0-8F528C084DBC}" dt="2024-12-18T03:24:38.720" v="379" actId="14100"/>
          <ac:spMkLst>
            <pc:docMk/>
            <pc:sldMk cId="2733513557" sldId="264"/>
            <ac:spMk id="2" creationId="{F7DE7DDB-96E3-002A-700D-9F2434CFD8AD}"/>
          </ac:spMkLst>
        </pc:spChg>
        <pc:spChg chg="add mod">
          <ac:chgData name="Black, Jacob Edward" userId="d407b6b5-7fd0-4285-a277-b52b4b5f454f" providerId="ADAL" clId="{27A094B8-7511-C543-BAF0-8F528C084DBC}" dt="2024-12-18T04:24:38.032" v="1830"/>
          <ac:spMkLst>
            <pc:docMk/>
            <pc:sldMk cId="2733513557" sldId="264"/>
            <ac:spMk id="19" creationId="{BB4E509B-549D-AD6C-C748-094165420685}"/>
          </ac:spMkLst>
        </pc:spChg>
        <pc:spChg chg="add mod">
          <ac:chgData name="Black, Jacob Edward" userId="d407b6b5-7fd0-4285-a277-b52b4b5f454f" providerId="ADAL" clId="{27A094B8-7511-C543-BAF0-8F528C084DBC}" dt="2024-12-18T04:24:38.032" v="1830"/>
          <ac:spMkLst>
            <pc:docMk/>
            <pc:sldMk cId="2733513557" sldId="264"/>
            <ac:spMk id="20" creationId="{808CDABF-886C-45AA-FD93-6C29066C51BA}"/>
          </ac:spMkLst>
        </pc:spChg>
        <pc:picChg chg="add mod">
          <ac:chgData name="Black, Jacob Edward" userId="d407b6b5-7fd0-4285-a277-b52b4b5f454f" providerId="ADAL" clId="{27A094B8-7511-C543-BAF0-8F528C084DBC}" dt="2024-12-18T03:25:03.629" v="385" actId="1076"/>
          <ac:picMkLst>
            <pc:docMk/>
            <pc:sldMk cId="2733513557" sldId="264"/>
            <ac:picMk id="3" creationId="{F0C0CEC6-B44A-6904-C5F0-6F10B028F5F7}"/>
          </ac:picMkLst>
        </pc:picChg>
        <pc:picChg chg="del">
          <ac:chgData name="Black, Jacob Edward" userId="d407b6b5-7fd0-4285-a277-b52b4b5f454f" providerId="ADAL" clId="{27A094B8-7511-C543-BAF0-8F528C084DBC}" dt="2024-12-18T03:24:56.834" v="383" actId="478"/>
          <ac:picMkLst>
            <pc:docMk/>
            <pc:sldMk cId="2733513557" sldId="264"/>
            <ac:picMk id="4" creationId="{89A43D51-2930-797B-E524-5F04E2020FB4}"/>
          </ac:picMkLst>
        </pc:picChg>
        <pc:picChg chg="add del mod">
          <ac:chgData name="Black, Jacob Edward" userId="d407b6b5-7fd0-4285-a277-b52b4b5f454f" providerId="ADAL" clId="{27A094B8-7511-C543-BAF0-8F528C084DBC}" dt="2024-12-18T04:03:32.773" v="1417"/>
          <ac:picMkLst>
            <pc:docMk/>
            <pc:sldMk cId="2733513557" sldId="264"/>
            <ac:picMk id="7" creationId="{2E4933F7-0A8F-75D1-769E-11B5D620774F}"/>
          </ac:picMkLst>
        </pc:picChg>
        <pc:picChg chg="add del mod">
          <ac:chgData name="Black, Jacob Edward" userId="d407b6b5-7fd0-4285-a277-b52b4b5f454f" providerId="ADAL" clId="{27A094B8-7511-C543-BAF0-8F528C084DBC}" dt="2024-12-18T04:04:29.841" v="1419"/>
          <ac:picMkLst>
            <pc:docMk/>
            <pc:sldMk cId="2733513557" sldId="264"/>
            <ac:picMk id="11" creationId="{E8CB9EF4-D99D-E8C3-46BA-DD104504BEBC}"/>
          </ac:picMkLst>
        </pc:picChg>
        <pc:picChg chg="add mod">
          <ac:chgData name="Black, Jacob Edward" userId="d407b6b5-7fd0-4285-a277-b52b4b5f454f" providerId="ADAL" clId="{27A094B8-7511-C543-BAF0-8F528C084DBC}" dt="2024-12-18T04:05:28.902" v="1420"/>
          <ac:picMkLst>
            <pc:docMk/>
            <pc:sldMk cId="2733513557" sldId="264"/>
            <ac:picMk id="15" creationId="{1B36CEDB-1AB9-D078-023E-9AA59EF40488}"/>
          </ac:picMkLst>
        </pc:picChg>
      </pc:sldChg>
      <pc:sldChg chg="addSp delSp modSp add mod ord">
        <pc:chgData name="Black, Jacob Edward" userId="d407b6b5-7fd0-4285-a277-b52b4b5f454f" providerId="ADAL" clId="{27A094B8-7511-C543-BAF0-8F528C084DBC}" dt="2024-12-18T04:24:38.032" v="1830"/>
        <pc:sldMkLst>
          <pc:docMk/>
          <pc:sldMk cId="135399574" sldId="265"/>
        </pc:sldMkLst>
        <pc:spChg chg="mod">
          <ac:chgData name="Black, Jacob Edward" userId="d407b6b5-7fd0-4285-a277-b52b4b5f454f" providerId="ADAL" clId="{27A094B8-7511-C543-BAF0-8F528C084DBC}" dt="2024-12-18T03:25:15.803" v="388" actId="20577"/>
          <ac:spMkLst>
            <pc:docMk/>
            <pc:sldMk cId="135399574" sldId="265"/>
            <ac:spMk id="2" creationId="{8893EEE6-2323-D670-4FBC-4459F0FD7DE3}"/>
          </ac:spMkLst>
        </pc:spChg>
        <pc:spChg chg="add mod">
          <ac:chgData name="Black, Jacob Edward" userId="d407b6b5-7fd0-4285-a277-b52b4b5f454f" providerId="ADAL" clId="{27A094B8-7511-C543-BAF0-8F528C084DBC}" dt="2024-12-18T04:24:38.032" v="1830"/>
          <ac:spMkLst>
            <pc:docMk/>
            <pc:sldMk cId="135399574" sldId="265"/>
            <ac:spMk id="10" creationId="{69F85B83-7860-4A4F-2E33-4CE6A84FA4CD}"/>
          </ac:spMkLst>
        </pc:spChg>
        <pc:spChg chg="add mod">
          <ac:chgData name="Black, Jacob Edward" userId="d407b6b5-7fd0-4285-a277-b52b4b5f454f" providerId="ADAL" clId="{27A094B8-7511-C543-BAF0-8F528C084DBC}" dt="2024-12-18T04:24:38.032" v="1830"/>
          <ac:spMkLst>
            <pc:docMk/>
            <pc:sldMk cId="135399574" sldId="265"/>
            <ac:spMk id="11" creationId="{419090C8-A914-9226-EBC1-454945B95FC6}"/>
          </ac:spMkLst>
        </pc:spChg>
        <pc:picChg chg="add mod">
          <ac:chgData name="Black, Jacob Edward" userId="d407b6b5-7fd0-4285-a277-b52b4b5f454f" providerId="ADAL" clId="{27A094B8-7511-C543-BAF0-8F528C084DBC}" dt="2024-12-18T03:25:31.295" v="394" actId="1076"/>
          <ac:picMkLst>
            <pc:docMk/>
            <pc:sldMk cId="135399574" sldId="265"/>
            <ac:picMk id="3" creationId="{67A7E0F3-6596-F6FE-39AA-7D4C31A3F9E3}"/>
          </ac:picMkLst>
        </pc:picChg>
        <pc:picChg chg="del">
          <ac:chgData name="Black, Jacob Edward" userId="d407b6b5-7fd0-4285-a277-b52b4b5f454f" providerId="ADAL" clId="{27A094B8-7511-C543-BAF0-8F528C084DBC}" dt="2024-12-18T03:25:17.835" v="389" actId="478"/>
          <ac:picMkLst>
            <pc:docMk/>
            <pc:sldMk cId="135399574" sldId="265"/>
            <ac:picMk id="4" creationId="{EBB2A3AD-B189-55C0-35B6-9A1B5432BB22}"/>
          </ac:picMkLst>
        </pc:picChg>
        <pc:picChg chg="add mod">
          <ac:chgData name="Black, Jacob Edward" userId="d407b6b5-7fd0-4285-a277-b52b4b5f454f" providerId="ADAL" clId="{27A094B8-7511-C543-BAF0-8F528C084DBC}" dt="2024-12-18T04:06:35.236" v="1421"/>
          <ac:picMkLst>
            <pc:docMk/>
            <pc:sldMk cId="135399574" sldId="265"/>
            <ac:picMk id="7" creationId="{6220B2F7-C587-989A-DC46-0DE0E4DDF5BF}"/>
          </ac:picMkLst>
        </pc:picChg>
      </pc:sldChg>
      <pc:sldChg chg="addSp delSp modSp add mod ord setBg">
        <pc:chgData name="Black, Jacob Edward" userId="d407b6b5-7fd0-4285-a277-b52b4b5f454f" providerId="ADAL" clId="{27A094B8-7511-C543-BAF0-8F528C084DBC}" dt="2024-12-18T04:24:38.032" v="1830"/>
        <pc:sldMkLst>
          <pc:docMk/>
          <pc:sldMk cId="870250616" sldId="266"/>
        </pc:sldMkLst>
        <pc:spChg chg="mod ord">
          <ac:chgData name="Black, Jacob Edward" userId="d407b6b5-7fd0-4285-a277-b52b4b5f454f" providerId="ADAL" clId="{27A094B8-7511-C543-BAF0-8F528C084DBC}" dt="2024-12-18T04:06:56.635" v="1435" actId="20577"/>
          <ac:spMkLst>
            <pc:docMk/>
            <pc:sldMk cId="870250616" sldId="266"/>
            <ac:spMk id="2" creationId="{35C056A5-448D-5ED4-9FB0-FC18B194ED98}"/>
          </ac:spMkLst>
        </pc:spChg>
        <pc:spChg chg="add del mod">
          <ac:chgData name="Black, Jacob Edward" userId="d407b6b5-7fd0-4285-a277-b52b4b5f454f" providerId="ADAL" clId="{27A094B8-7511-C543-BAF0-8F528C084DBC}" dt="2024-12-18T04:06:58.718" v="1437"/>
          <ac:spMkLst>
            <pc:docMk/>
            <pc:sldMk cId="870250616" sldId="266"/>
            <ac:spMk id="7" creationId="{C1660841-2191-0F68-957C-2D04763F7A26}"/>
          </ac:spMkLst>
        </pc:spChg>
        <pc:spChg chg="add">
          <ac:chgData name="Black, Jacob Edward" userId="d407b6b5-7fd0-4285-a277-b52b4b5f454f" providerId="ADAL" clId="{27A094B8-7511-C543-BAF0-8F528C084DBC}" dt="2024-12-18T03:25:59.645" v="401" actId="26606"/>
          <ac:spMkLst>
            <pc:docMk/>
            <pc:sldMk cId="870250616" sldId="266"/>
            <ac:spMk id="9" creationId="{904DB13E-F722-4ED6-BB00-556651E95281}"/>
          </ac:spMkLst>
        </pc:spChg>
        <pc:spChg chg="add del">
          <ac:chgData name="Black, Jacob Edward" userId="d407b6b5-7fd0-4285-a277-b52b4b5f454f" providerId="ADAL" clId="{27A094B8-7511-C543-BAF0-8F528C084DBC}" dt="2024-12-18T03:26:02.977" v="404" actId="26606"/>
          <ac:spMkLst>
            <pc:docMk/>
            <pc:sldMk cId="870250616" sldId="266"/>
            <ac:spMk id="11" creationId="{1E8D93C5-28EB-42D0-86CE-D804955653CC}"/>
          </ac:spMkLst>
        </pc:spChg>
        <pc:spChg chg="add del">
          <ac:chgData name="Black, Jacob Edward" userId="d407b6b5-7fd0-4285-a277-b52b4b5f454f" providerId="ADAL" clId="{27A094B8-7511-C543-BAF0-8F528C084DBC}" dt="2024-12-18T03:26:02.977" v="404" actId="26606"/>
          <ac:spMkLst>
            <pc:docMk/>
            <pc:sldMk cId="870250616" sldId="266"/>
            <ac:spMk id="13" creationId="{AB1B1E7D-F76D-4744-AF85-239E6998A4C5}"/>
          </ac:spMkLst>
        </pc:spChg>
        <pc:spChg chg="add del">
          <ac:chgData name="Black, Jacob Edward" userId="d407b6b5-7fd0-4285-a277-b52b4b5f454f" providerId="ADAL" clId="{27A094B8-7511-C543-BAF0-8F528C084DBC}" dt="2024-12-18T03:26:02.977" v="404" actId="26606"/>
          <ac:spMkLst>
            <pc:docMk/>
            <pc:sldMk cId="870250616" sldId="266"/>
            <ac:spMk id="15" creationId="{3BB65211-00DB-45B6-A223-033B2D19CBE8}"/>
          </ac:spMkLst>
        </pc:spChg>
        <pc:spChg chg="add mod">
          <ac:chgData name="Black, Jacob Edward" userId="d407b6b5-7fd0-4285-a277-b52b4b5f454f" providerId="ADAL" clId="{27A094B8-7511-C543-BAF0-8F528C084DBC}" dt="2024-12-18T04:24:38.032" v="1830"/>
          <ac:spMkLst>
            <pc:docMk/>
            <pc:sldMk cId="870250616" sldId="266"/>
            <ac:spMk id="16" creationId="{CA954A7C-6FD6-F7E9-8D12-6DB8BDD30318}"/>
          </ac:spMkLst>
        </pc:spChg>
        <pc:spChg chg="add mod">
          <ac:chgData name="Black, Jacob Edward" userId="d407b6b5-7fd0-4285-a277-b52b4b5f454f" providerId="ADAL" clId="{27A094B8-7511-C543-BAF0-8F528C084DBC}" dt="2024-12-18T04:24:38.032" v="1830"/>
          <ac:spMkLst>
            <pc:docMk/>
            <pc:sldMk cId="870250616" sldId="266"/>
            <ac:spMk id="21" creationId="{03641E7A-4381-7701-D3D6-BD8A3B7E425C}"/>
          </ac:spMkLst>
        </pc:spChg>
        <pc:spChg chg="add del">
          <ac:chgData name="Black, Jacob Edward" userId="d407b6b5-7fd0-4285-a277-b52b4b5f454f" providerId="ADAL" clId="{27A094B8-7511-C543-BAF0-8F528C084DBC}" dt="2024-12-18T03:26:02.977" v="404" actId="26606"/>
          <ac:spMkLst>
            <pc:docMk/>
            <pc:sldMk cId="870250616" sldId="266"/>
            <ac:spMk id="22" creationId="{EA4E4267-CAF0-4C38-8DC6-CD3B1A9F046E}"/>
          </ac:spMkLst>
        </pc:spChg>
        <pc:spChg chg="del">
          <ac:chgData name="Black, Jacob Edward" userId="d407b6b5-7fd0-4285-a277-b52b4b5f454f" providerId="ADAL" clId="{27A094B8-7511-C543-BAF0-8F528C084DBC}" dt="2024-12-18T03:26:02.977" v="404" actId="26606"/>
          <ac:spMkLst>
            <pc:docMk/>
            <pc:sldMk cId="870250616" sldId="266"/>
            <ac:spMk id="24" creationId="{0EE3ACC5-126D-4BA4-8B45-7F0B5B839C51}"/>
          </ac:spMkLst>
        </pc:spChg>
        <pc:spChg chg="add del">
          <ac:chgData name="Black, Jacob Edward" userId="d407b6b5-7fd0-4285-a277-b52b4b5f454f" providerId="ADAL" clId="{27A094B8-7511-C543-BAF0-8F528C084DBC}" dt="2024-12-18T03:26:02.977" v="404" actId="26606"/>
          <ac:spMkLst>
            <pc:docMk/>
            <pc:sldMk cId="870250616" sldId="266"/>
            <ac:spMk id="26" creationId="{AB2868F7-FE10-4289-A5BD-90763C7A2F5A}"/>
          </ac:spMkLst>
        </pc:spChg>
        <pc:spChg chg="add del">
          <ac:chgData name="Black, Jacob Edward" userId="d407b6b5-7fd0-4285-a277-b52b4b5f454f" providerId="ADAL" clId="{27A094B8-7511-C543-BAF0-8F528C084DBC}" dt="2024-12-18T03:26:02.977" v="404" actId="26606"/>
          <ac:spMkLst>
            <pc:docMk/>
            <pc:sldMk cId="870250616" sldId="266"/>
            <ac:spMk id="28" creationId="{BD94142C-10EE-487C-A327-404FDF358F22}"/>
          </ac:spMkLst>
        </pc:spChg>
        <pc:spChg chg="add del">
          <ac:chgData name="Black, Jacob Edward" userId="d407b6b5-7fd0-4285-a277-b52b4b5f454f" providerId="ADAL" clId="{27A094B8-7511-C543-BAF0-8F528C084DBC}" dt="2024-12-18T03:26:02.977" v="404" actId="26606"/>
          <ac:spMkLst>
            <pc:docMk/>
            <pc:sldMk cId="870250616" sldId="266"/>
            <ac:spMk id="30" creationId="{5F7FAC2D-7A74-4939-A917-A1A5AF935685}"/>
          </ac:spMkLst>
        </pc:spChg>
        <pc:spChg chg="add del">
          <ac:chgData name="Black, Jacob Edward" userId="d407b6b5-7fd0-4285-a277-b52b4b5f454f" providerId="ADAL" clId="{27A094B8-7511-C543-BAF0-8F528C084DBC}" dt="2024-12-18T03:26:02.977" v="404" actId="26606"/>
          <ac:spMkLst>
            <pc:docMk/>
            <pc:sldMk cId="870250616" sldId="266"/>
            <ac:spMk id="32" creationId="{BA53A868-C420-4BAE-9244-EC162AF05CFC}"/>
          </ac:spMkLst>
        </pc:spChg>
        <pc:picChg chg="del">
          <ac:chgData name="Black, Jacob Edward" userId="d407b6b5-7fd0-4285-a277-b52b4b5f454f" providerId="ADAL" clId="{27A094B8-7511-C543-BAF0-8F528C084DBC}" dt="2024-12-18T03:25:55.353" v="399" actId="478"/>
          <ac:picMkLst>
            <pc:docMk/>
            <pc:sldMk cId="870250616" sldId="266"/>
            <ac:picMk id="3" creationId="{CE1A1BCA-04BA-EB8E-C481-604E70865F7A}"/>
          </ac:picMkLst>
        </pc:picChg>
        <pc:picChg chg="add mod">
          <ac:chgData name="Black, Jacob Edward" userId="d407b6b5-7fd0-4285-a277-b52b4b5f454f" providerId="ADAL" clId="{27A094B8-7511-C543-BAF0-8F528C084DBC}" dt="2024-12-18T03:26:08.880" v="407" actId="1076"/>
          <ac:picMkLst>
            <pc:docMk/>
            <pc:sldMk cId="870250616" sldId="266"/>
            <ac:picMk id="4" creationId="{7F35D85B-9488-2AA1-9BD3-0F24390DDAB7}"/>
          </ac:picMkLst>
        </pc:picChg>
        <pc:picChg chg="add mod">
          <ac:chgData name="Black, Jacob Edward" userId="d407b6b5-7fd0-4285-a277-b52b4b5f454f" providerId="ADAL" clId="{27A094B8-7511-C543-BAF0-8F528C084DBC}" dt="2024-12-18T04:08:12.795" v="1438"/>
          <ac:picMkLst>
            <pc:docMk/>
            <pc:sldMk cId="870250616" sldId="266"/>
            <ac:picMk id="12" creationId="{C6E53F6F-A562-B06B-36FA-22B8DC504F31}"/>
          </ac:picMkLst>
        </pc:picChg>
      </pc:sldChg>
      <pc:sldChg chg="addSp delSp modSp add mod">
        <pc:chgData name="Black, Jacob Edward" userId="d407b6b5-7fd0-4285-a277-b52b4b5f454f" providerId="ADAL" clId="{27A094B8-7511-C543-BAF0-8F528C084DBC}" dt="2024-12-18T04:24:38.032" v="1830"/>
        <pc:sldMkLst>
          <pc:docMk/>
          <pc:sldMk cId="1763303072" sldId="267"/>
        </pc:sldMkLst>
        <pc:spChg chg="mod">
          <ac:chgData name="Black, Jacob Edward" userId="d407b6b5-7fd0-4285-a277-b52b4b5f454f" providerId="ADAL" clId="{27A094B8-7511-C543-BAF0-8F528C084DBC}" dt="2024-12-18T03:26:58.255" v="442" actId="14100"/>
          <ac:spMkLst>
            <pc:docMk/>
            <pc:sldMk cId="1763303072" sldId="267"/>
            <ac:spMk id="2" creationId="{DC1D0F56-0F44-3C30-FB92-72503F0C0F06}"/>
          </ac:spMkLst>
        </pc:spChg>
        <pc:spChg chg="add mod">
          <ac:chgData name="Black, Jacob Edward" userId="d407b6b5-7fd0-4285-a277-b52b4b5f454f" providerId="ADAL" clId="{27A094B8-7511-C543-BAF0-8F528C084DBC}" dt="2024-12-18T04:24:38.032" v="1830"/>
          <ac:spMkLst>
            <pc:docMk/>
            <pc:sldMk cId="1763303072" sldId="267"/>
            <ac:spMk id="10" creationId="{21C2DC8D-12B9-5D00-3B94-EA0DB35A0565}"/>
          </ac:spMkLst>
        </pc:spChg>
        <pc:spChg chg="add mod">
          <ac:chgData name="Black, Jacob Edward" userId="d407b6b5-7fd0-4285-a277-b52b4b5f454f" providerId="ADAL" clId="{27A094B8-7511-C543-BAF0-8F528C084DBC}" dt="2024-12-18T04:24:38.032" v="1830"/>
          <ac:spMkLst>
            <pc:docMk/>
            <pc:sldMk cId="1763303072" sldId="267"/>
            <ac:spMk id="11" creationId="{85CCD05D-DCF6-BE42-0041-453F5D036106}"/>
          </ac:spMkLst>
        </pc:spChg>
        <pc:picChg chg="add mod">
          <ac:chgData name="Black, Jacob Edward" userId="d407b6b5-7fd0-4285-a277-b52b4b5f454f" providerId="ADAL" clId="{27A094B8-7511-C543-BAF0-8F528C084DBC}" dt="2024-12-18T03:27:16.044" v="446" actId="1076"/>
          <ac:picMkLst>
            <pc:docMk/>
            <pc:sldMk cId="1763303072" sldId="267"/>
            <ac:picMk id="3" creationId="{64AB2604-3670-E1C8-EC49-906775FD7206}"/>
          </ac:picMkLst>
        </pc:picChg>
        <pc:picChg chg="del">
          <ac:chgData name="Black, Jacob Edward" userId="d407b6b5-7fd0-4285-a277-b52b4b5f454f" providerId="ADAL" clId="{27A094B8-7511-C543-BAF0-8F528C084DBC}" dt="2024-12-18T03:27:03.483" v="443" actId="478"/>
          <ac:picMkLst>
            <pc:docMk/>
            <pc:sldMk cId="1763303072" sldId="267"/>
            <ac:picMk id="4" creationId="{A56059B9-E127-5787-D37C-6947E8C81FCA}"/>
          </ac:picMkLst>
        </pc:picChg>
        <pc:picChg chg="add mod">
          <ac:chgData name="Black, Jacob Edward" userId="d407b6b5-7fd0-4285-a277-b52b4b5f454f" providerId="ADAL" clId="{27A094B8-7511-C543-BAF0-8F528C084DBC}" dt="2024-12-18T04:09:26.115" v="1439"/>
          <ac:picMkLst>
            <pc:docMk/>
            <pc:sldMk cId="1763303072" sldId="267"/>
            <ac:picMk id="8" creationId="{99AF596D-94C9-D9C0-907B-B0950FBE14C4}"/>
          </ac:picMkLst>
        </pc:picChg>
      </pc:sldChg>
      <pc:sldChg chg="addSp delSp modSp add mod ord modTransition modAnim">
        <pc:chgData name="Black, Jacob Edward" userId="d407b6b5-7fd0-4285-a277-b52b4b5f454f" providerId="ADAL" clId="{27A094B8-7511-C543-BAF0-8F528C084DBC}" dt="2024-12-18T04:24:38.032" v="1830"/>
        <pc:sldMkLst>
          <pc:docMk/>
          <pc:sldMk cId="2178800632" sldId="268"/>
        </pc:sldMkLst>
        <pc:spChg chg="mod">
          <ac:chgData name="Black, Jacob Edward" userId="d407b6b5-7fd0-4285-a277-b52b4b5f454f" providerId="ADAL" clId="{27A094B8-7511-C543-BAF0-8F528C084DBC}" dt="2024-12-18T03:27:33.559" v="460" actId="27636"/>
          <ac:spMkLst>
            <pc:docMk/>
            <pc:sldMk cId="2178800632" sldId="268"/>
            <ac:spMk id="2" creationId="{B745497B-C53F-BF53-07A0-2CCFCD132163}"/>
          </ac:spMkLst>
        </pc:spChg>
        <pc:spChg chg="add mod">
          <ac:chgData name="Black, Jacob Edward" userId="d407b6b5-7fd0-4285-a277-b52b4b5f454f" providerId="ADAL" clId="{27A094B8-7511-C543-BAF0-8F528C084DBC}" dt="2024-12-18T04:24:38.032" v="1830"/>
          <ac:spMkLst>
            <pc:docMk/>
            <pc:sldMk cId="2178800632" sldId="268"/>
            <ac:spMk id="37" creationId="{C541C56B-9D01-B164-5393-9EFBB7F31F9F}"/>
          </ac:spMkLst>
        </pc:spChg>
        <pc:spChg chg="add mod">
          <ac:chgData name="Black, Jacob Edward" userId="d407b6b5-7fd0-4285-a277-b52b4b5f454f" providerId="ADAL" clId="{27A094B8-7511-C543-BAF0-8F528C084DBC}" dt="2024-12-18T04:24:38.032" v="1830"/>
          <ac:spMkLst>
            <pc:docMk/>
            <pc:sldMk cId="2178800632" sldId="268"/>
            <ac:spMk id="38" creationId="{C824FF7C-382C-73C3-690C-C36C4AF6072D}"/>
          </ac:spMkLst>
        </pc:spChg>
        <pc:picChg chg="del">
          <ac:chgData name="Black, Jacob Edward" userId="d407b6b5-7fd0-4285-a277-b52b4b5f454f" providerId="ADAL" clId="{27A094B8-7511-C543-BAF0-8F528C084DBC}" dt="2024-12-18T03:27:37.309" v="461" actId="478"/>
          <ac:picMkLst>
            <pc:docMk/>
            <pc:sldMk cId="2178800632" sldId="268"/>
            <ac:picMk id="3" creationId="{8DC172C0-B178-2ED6-4FEC-EA116BABCBDF}"/>
          </ac:picMkLst>
        </pc:picChg>
        <pc:picChg chg="add mod">
          <ac:chgData name="Black, Jacob Edward" userId="d407b6b5-7fd0-4285-a277-b52b4b5f454f" providerId="ADAL" clId="{27A094B8-7511-C543-BAF0-8F528C084DBC}" dt="2024-12-18T03:27:51.271" v="467" actId="1076"/>
          <ac:picMkLst>
            <pc:docMk/>
            <pc:sldMk cId="2178800632" sldId="268"/>
            <ac:picMk id="4" creationId="{5615A7E5-3FEB-F118-92D4-82F7D228A99E}"/>
          </ac:picMkLst>
        </pc:picChg>
        <pc:picChg chg="add del mod">
          <ac:chgData name="Black, Jacob Edward" userId="d407b6b5-7fd0-4285-a277-b52b4b5f454f" providerId="ADAL" clId="{27A094B8-7511-C543-BAF0-8F528C084DBC}" dt="2024-12-18T04:09:38.098" v="1441"/>
          <ac:picMkLst>
            <pc:docMk/>
            <pc:sldMk cId="2178800632" sldId="268"/>
            <ac:picMk id="7" creationId="{9CD377BC-12DA-DB32-CBA9-A44E870BD3E1}"/>
          </ac:picMkLst>
        </pc:picChg>
        <pc:picChg chg="add del mod">
          <ac:chgData name="Black, Jacob Edward" userId="d407b6b5-7fd0-4285-a277-b52b4b5f454f" providerId="ADAL" clId="{27A094B8-7511-C543-BAF0-8F528C084DBC}" dt="2024-12-18T04:09:59.640" v="1443"/>
          <ac:picMkLst>
            <pc:docMk/>
            <pc:sldMk cId="2178800632" sldId="268"/>
            <ac:picMk id="11" creationId="{41D7796F-DE90-6347-6A95-BE6790077FA4}"/>
          </ac:picMkLst>
        </pc:picChg>
        <pc:picChg chg="add del mod">
          <ac:chgData name="Black, Jacob Edward" userId="d407b6b5-7fd0-4285-a277-b52b4b5f454f" providerId="ADAL" clId="{27A094B8-7511-C543-BAF0-8F528C084DBC}" dt="2024-12-18T04:10:31.692" v="1445"/>
          <ac:picMkLst>
            <pc:docMk/>
            <pc:sldMk cId="2178800632" sldId="268"/>
            <ac:picMk id="15" creationId="{08F9AAB1-E738-C661-5DBF-E1B5B0A45A84}"/>
          </ac:picMkLst>
        </pc:picChg>
        <pc:picChg chg="add del mod">
          <ac:chgData name="Black, Jacob Edward" userId="d407b6b5-7fd0-4285-a277-b52b4b5f454f" providerId="ADAL" clId="{27A094B8-7511-C543-BAF0-8F528C084DBC}" dt="2024-12-18T04:10:49.994" v="1447"/>
          <ac:picMkLst>
            <pc:docMk/>
            <pc:sldMk cId="2178800632" sldId="268"/>
            <ac:picMk id="19" creationId="{7BE38D87-5DA4-0202-0713-650CE2AE57AD}"/>
          </ac:picMkLst>
        </pc:picChg>
        <pc:picChg chg="add del mod">
          <ac:chgData name="Black, Jacob Edward" userId="d407b6b5-7fd0-4285-a277-b52b4b5f454f" providerId="ADAL" clId="{27A094B8-7511-C543-BAF0-8F528C084DBC}" dt="2024-12-18T04:11:22.857" v="1449"/>
          <ac:picMkLst>
            <pc:docMk/>
            <pc:sldMk cId="2178800632" sldId="268"/>
            <ac:picMk id="23" creationId="{1F768C07-4061-A559-4CD9-FBFD63028339}"/>
          </ac:picMkLst>
        </pc:picChg>
        <pc:picChg chg="add del mod">
          <ac:chgData name="Black, Jacob Edward" userId="d407b6b5-7fd0-4285-a277-b52b4b5f454f" providerId="ADAL" clId="{27A094B8-7511-C543-BAF0-8F528C084DBC}" dt="2024-12-18T04:12:13.533" v="1451"/>
          <ac:picMkLst>
            <pc:docMk/>
            <pc:sldMk cId="2178800632" sldId="268"/>
            <ac:picMk id="27" creationId="{3FEB632D-BF10-E295-9258-55F63BC9234A}"/>
          </ac:picMkLst>
        </pc:picChg>
        <pc:picChg chg="add del mod">
          <ac:chgData name="Black, Jacob Edward" userId="d407b6b5-7fd0-4285-a277-b52b4b5f454f" providerId="ADAL" clId="{27A094B8-7511-C543-BAF0-8F528C084DBC}" dt="2024-12-18T04:12:50.156" v="1453"/>
          <ac:picMkLst>
            <pc:docMk/>
            <pc:sldMk cId="2178800632" sldId="268"/>
            <ac:picMk id="31" creationId="{2AAF7DDA-97A1-DFE2-7495-DBF17AF749C2}"/>
          </ac:picMkLst>
        </pc:picChg>
        <pc:picChg chg="add mod">
          <ac:chgData name="Black, Jacob Edward" userId="d407b6b5-7fd0-4285-a277-b52b4b5f454f" providerId="ADAL" clId="{27A094B8-7511-C543-BAF0-8F528C084DBC}" dt="2024-12-18T04:14:12.573" v="1454"/>
          <ac:picMkLst>
            <pc:docMk/>
            <pc:sldMk cId="2178800632" sldId="268"/>
            <ac:picMk id="35" creationId="{B8C2A0C1-835E-30C9-5C17-D40914D8990D}"/>
          </ac:picMkLst>
        </pc:picChg>
      </pc:sldChg>
      <pc:sldChg chg="addSp delSp modSp add mod ord">
        <pc:chgData name="Black, Jacob Edward" userId="d407b6b5-7fd0-4285-a277-b52b4b5f454f" providerId="ADAL" clId="{27A094B8-7511-C543-BAF0-8F528C084DBC}" dt="2024-12-18T04:24:38.032" v="1830"/>
        <pc:sldMkLst>
          <pc:docMk/>
          <pc:sldMk cId="865279141" sldId="269"/>
        </pc:sldMkLst>
        <pc:spChg chg="mod">
          <ac:chgData name="Black, Jacob Edward" userId="d407b6b5-7fd0-4285-a277-b52b4b5f454f" providerId="ADAL" clId="{27A094B8-7511-C543-BAF0-8F528C084DBC}" dt="2024-12-18T03:28:30.004" v="527" actId="20577"/>
          <ac:spMkLst>
            <pc:docMk/>
            <pc:sldMk cId="865279141" sldId="269"/>
            <ac:spMk id="2" creationId="{AB1FEE7C-C06C-340F-B709-695AA62AEA20}"/>
          </ac:spMkLst>
        </pc:spChg>
        <pc:spChg chg="add mod">
          <ac:chgData name="Black, Jacob Edward" userId="d407b6b5-7fd0-4285-a277-b52b4b5f454f" providerId="ADAL" clId="{27A094B8-7511-C543-BAF0-8F528C084DBC}" dt="2024-12-18T04:24:38.032" v="1830"/>
          <ac:spMkLst>
            <pc:docMk/>
            <pc:sldMk cId="865279141" sldId="269"/>
            <ac:spMk id="9" creationId="{1E2FF310-3CD8-8196-D189-6046EF8FBB38}"/>
          </ac:spMkLst>
        </pc:spChg>
        <pc:spChg chg="add mod">
          <ac:chgData name="Black, Jacob Edward" userId="d407b6b5-7fd0-4285-a277-b52b4b5f454f" providerId="ADAL" clId="{27A094B8-7511-C543-BAF0-8F528C084DBC}" dt="2024-12-18T04:24:38.032" v="1830"/>
          <ac:spMkLst>
            <pc:docMk/>
            <pc:sldMk cId="865279141" sldId="269"/>
            <ac:spMk id="10" creationId="{F45F6007-F239-7A17-C110-2DCA7A3B3AEC}"/>
          </ac:spMkLst>
        </pc:spChg>
        <pc:picChg chg="del">
          <ac:chgData name="Black, Jacob Edward" userId="d407b6b5-7fd0-4285-a277-b52b4b5f454f" providerId="ADAL" clId="{27A094B8-7511-C543-BAF0-8F528C084DBC}" dt="2024-12-18T03:28:34.595" v="529" actId="478"/>
          <ac:picMkLst>
            <pc:docMk/>
            <pc:sldMk cId="865279141" sldId="269"/>
            <ac:picMk id="3" creationId="{59FA0CA2-B4BA-F4BF-A903-96036D5A5AE2}"/>
          </ac:picMkLst>
        </pc:picChg>
        <pc:picChg chg="add mod">
          <ac:chgData name="Black, Jacob Edward" userId="d407b6b5-7fd0-4285-a277-b52b4b5f454f" providerId="ADAL" clId="{27A094B8-7511-C543-BAF0-8F528C084DBC}" dt="2024-12-18T03:28:46.444" v="533" actId="1076"/>
          <ac:picMkLst>
            <pc:docMk/>
            <pc:sldMk cId="865279141" sldId="269"/>
            <ac:picMk id="4" creationId="{ABAA8C84-AD22-623F-0BEF-C99C764DBE66}"/>
          </ac:picMkLst>
        </pc:picChg>
        <pc:picChg chg="add mod">
          <ac:chgData name="Black, Jacob Edward" userId="d407b6b5-7fd0-4285-a277-b52b4b5f454f" providerId="ADAL" clId="{27A094B8-7511-C543-BAF0-8F528C084DBC}" dt="2024-12-18T04:15:38.191" v="1455"/>
          <ac:picMkLst>
            <pc:docMk/>
            <pc:sldMk cId="865279141" sldId="269"/>
            <ac:picMk id="7" creationId="{0C98F3DF-1BF8-98A3-4A5F-06635B0814A4}"/>
          </ac:picMkLst>
        </pc:picChg>
      </pc:sldChg>
      <pc:sldChg chg="addSp delSp modSp add del mod modTransition modAnim">
        <pc:chgData name="Black, Jacob Edward" userId="d407b6b5-7fd0-4285-a277-b52b4b5f454f" providerId="ADAL" clId="{27A094B8-7511-C543-BAF0-8F528C084DBC}" dt="2024-12-18T04:16:54.175" v="1460" actId="2696"/>
        <pc:sldMkLst>
          <pc:docMk/>
          <pc:sldMk cId="4257653264" sldId="270"/>
        </pc:sldMkLst>
        <pc:spChg chg="mod">
          <ac:chgData name="Black, Jacob Edward" userId="d407b6b5-7fd0-4285-a277-b52b4b5f454f" providerId="ADAL" clId="{27A094B8-7511-C543-BAF0-8F528C084DBC}" dt="2024-12-18T03:31:53.888" v="611" actId="122"/>
          <ac:spMkLst>
            <pc:docMk/>
            <pc:sldMk cId="4257653264" sldId="270"/>
            <ac:spMk id="2" creationId="{B47BAA1E-7519-BD7F-1D73-68680EEF8E35}"/>
          </ac:spMkLst>
        </pc:spChg>
        <pc:spChg chg="add mod">
          <ac:chgData name="Black, Jacob Edward" userId="d407b6b5-7fd0-4285-a277-b52b4b5f454f" providerId="ADAL" clId="{27A094B8-7511-C543-BAF0-8F528C084DBC}" dt="2024-12-18T03:31:42.044" v="609" actId="1076"/>
          <ac:spMkLst>
            <pc:docMk/>
            <pc:sldMk cId="4257653264" sldId="270"/>
            <ac:spMk id="5" creationId="{AC046308-E2A6-8010-F442-8E218F375F4E}"/>
          </ac:spMkLst>
        </pc:spChg>
        <pc:spChg chg="add mod">
          <ac:chgData name="Black, Jacob Edward" userId="d407b6b5-7fd0-4285-a277-b52b4b5f454f" providerId="ADAL" clId="{27A094B8-7511-C543-BAF0-8F528C084DBC}" dt="2024-12-18T03:31:35.560" v="607" actId="14100"/>
          <ac:spMkLst>
            <pc:docMk/>
            <pc:sldMk cId="4257653264" sldId="270"/>
            <ac:spMk id="7" creationId="{8B390033-6231-A355-BD3B-84DFD52A8AEE}"/>
          </ac:spMkLst>
        </pc:spChg>
        <pc:picChg chg="del">
          <ac:chgData name="Black, Jacob Edward" userId="d407b6b5-7fd0-4285-a277-b52b4b5f454f" providerId="ADAL" clId="{27A094B8-7511-C543-BAF0-8F528C084DBC}" dt="2024-12-18T03:29:26.578" v="587" actId="478"/>
          <ac:picMkLst>
            <pc:docMk/>
            <pc:sldMk cId="4257653264" sldId="270"/>
            <ac:picMk id="4" creationId="{B8B09C18-FC32-F0F6-F3F0-871F16FCFDA5}"/>
          </ac:picMkLst>
        </pc:picChg>
        <pc:picChg chg="add del mod">
          <ac:chgData name="Black, Jacob Edward" userId="d407b6b5-7fd0-4285-a277-b52b4b5f454f" providerId="ADAL" clId="{27A094B8-7511-C543-BAF0-8F528C084DBC}" dt="2024-12-18T04:16:04.730" v="1457"/>
          <ac:picMkLst>
            <pc:docMk/>
            <pc:sldMk cId="4257653264" sldId="270"/>
            <ac:picMk id="10" creationId="{E1AFDFE5-6CB3-829E-F83B-C1D2CF89360E}"/>
          </ac:picMkLst>
        </pc:picChg>
        <pc:picChg chg="add del mod">
          <ac:chgData name="Black, Jacob Edward" userId="d407b6b5-7fd0-4285-a277-b52b4b5f454f" providerId="ADAL" clId="{27A094B8-7511-C543-BAF0-8F528C084DBC}" dt="2024-12-18T04:16:24.138" v="1459"/>
          <ac:picMkLst>
            <pc:docMk/>
            <pc:sldMk cId="4257653264" sldId="270"/>
            <ac:picMk id="14" creationId="{5E83CEE5-9E67-FC1A-5F92-2AC682E6DB8A}"/>
          </ac:picMkLst>
        </pc:picChg>
      </pc:sldChg>
      <pc:sldChg chg="addSp delSp modSp add mod modTransition modClrScheme modAnim chgLayout">
        <pc:chgData name="Black, Jacob Edward" userId="d407b6b5-7fd0-4285-a277-b52b4b5f454f" providerId="ADAL" clId="{27A094B8-7511-C543-BAF0-8F528C084DBC}" dt="2024-12-18T04:24:38.032" v="1830"/>
        <pc:sldMkLst>
          <pc:docMk/>
          <pc:sldMk cId="1586475405" sldId="271"/>
        </pc:sldMkLst>
        <pc:spChg chg="mod ord">
          <ac:chgData name="Black, Jacob Edward" userId="d407b6b5-7fd0-4285-a277-b52b4b5f454f" providerId="ADAL" clId="{27A094B8-7511-C543-BAF0-8F528C084DBC}" dt="2024-12-18T04:19:22.955" v="1474" actId="700"/>
          <ac:spMkLst>
            <pc:docMk/>
            <pc:sldMk cId="1586475405" sldId="271"/>
            <ac:spMk id="2" creationId="{B4557A92-E6AE-1D52-65F2-BDEC088637ED}"/>
          </ac:spMkLst>
        </pc:spChg>
        <pc:spChg chg="mod ord">
          <ac:chgData name="Black, Jacob Edward" userId="d407b6b5-7fd0-4285-a277-b52b4b5f454f" providerId="ADAL" clId="{27A094B8-7511-C543-BAF0-8F528C084DBC}" dt="2024-12-18T04:19:22.955" v="1474" actId="700"/>
          <ac:spMkLst>
            <pc:docMk/>
            <pc:sldMk cId="1586475405" sldId="271"/>
            <ac:spMk id="3" creationId="{8FD34663-701C-7835-7D89-9D3071D774D0}"/>
          </ac:spMkLst>
        </pc:spChg>
        <pc:spChg chg="add mod">
          <ac:chgData name="Black, Jacob Edward" userId="d407b6b5-7fd0-4285-a277-b52b4b5f454f" providerId="ADAL" clId="{27A094B8-7511-C543-BAF0-8F528C084DBC}" dt="2024-12-18T03:32:44.701" v="641" actId="5793"/>
          <ac:spMkLst>
            <pc:docMk/>
            <pc:sldMk cId="1586475405" sldId="271"/>
            <ac:spMk id="5" creationId="{096CCF24-95E0-04A2-1FF3-D447BAE7131D}"/>
          </ac:spMkLst>
        </pc:spChg>
        <pc:spChg chg="add mod">
          <ac:chgData name="Black, Jacob Edward" userId="d407b6b5-7fd0-4285-a277-b52b4b5f454f" providerId="ADAL" clId="{27A094B8-7511-C543-BAF0-8F528C084DBC}" dt="2024-12-18T04:24:38.032" v="1830"/>
          <ac:spMkLst>
            <pc:docMk/>
            <pc:sldMk cId="1586475405" sldId="271"/>
            <ac:spMk id="22" creationId="{FB6B2610-96C5-DBA5-86EF-125276CB91A5}"/>
          </ac:spMkLst>
        </pc:spChg>
        <pc:spChg chg="add mod">
          <ac:chgData name="Black, Jacob Edward" userId="d407b6b5-7fd0-4285-a277-b52b4b5f454f" providerId="ADAL" clId="{27A094B8-7511-C543-BAF0-8F528C084DBC}" dt="2024-12-18T04:24:38.032" v="1830"/>
          <ac:spMkLst>
            <pc:docMk/>
            <pc:sldMk cId="1586475405" sldId="271"/>
            <ac:spMk id="23" creationId="{08B9F3C7-2494-2B26-094E-68515FE2A65F}"/>
          </ac:spMkLst>
        </pc:spChg>
        <pc:picChg chg="add del mod">
          <ac:chgData name="Black, Jacob Edward" userId="d407b6b5-7fd0-4285-a277-b52b4b5f454f" providerId="ADAL" clId="{27A094B8-7511-C543-BAF0-8F528C084DBC}" dt="2024-12-18T04:17:09.428" v="1462"/>
          <ac:picMkLst>
            <pc:docMk/>
            <pc:sldMk cId="1586475405" sldId="271"/>
            <ac:picMk id="8" creationId="{D001179B-C43E-7111-1716-0F7A786BAD62}"/>
          </ac:picMkLst>
        </pc:picChg>
        <pc:picChg chg="add del mod">
          <ac:chgData name="Black, Jacob Edward" userId="d407b6b5-7fd0-4285-a277-b52b4b5f454f" providerId="ADAL" clId="{27A094B8-7511-C543-BAF0-8F528C084DBC}" dt="2024-12-18T04:17:17.888" v="1464"/>
          <ac:picMkLst>
            <pc:docMk/>
            <pc:sldMk cId="1586475405" sldId="271"/>
            <ac:picMk id="12" creationId="{4EEF7F06-BD02-C7F3-6806-464811BA7F8D}"/>
          </ac:picMkLst>
        </pc:picChg>
        <pc:picChg chg="add del mod">
          <ac:chgData name="Black, Jacob Edward" userId="d407b6b5-7fd0-4285-a277-b52b4b5f454f" providerId="ADAL" clId="{27A094B8-7511-C543-BAF0-8F528C084DBC}" dt="2024-12-18T04:17:38.991" v="1466"/>
          <ac:picMkLst>
            <pc:docMk/>
            <pc:sldMk cId="1586475405" sldId="271"/>
            <ac:picMk id="16" creationId="{877D2023-E343-5445-9D8A-07A017349D1E}"/>
          </ac:picMkLst>
        </pc:picChg>
        <pc:picChg chg="add mod">
          <ac:chgData name="Black, Jacob Edward" userId="d407b6b5-7fd0-4285-a277-b52b4b5f454f" providerId="ADAL" clId="{27A094B8-7511-C543-BAF0-8F528C084DBC}" dt="2024-12-18T04:18:48.461" v="1467"/>
          <ac:picMkLst>
            <pc:docMk/>
            <pc:sldMk cId="1586475405" sldId="271"/>
            <ac:picMk id="20" creationId="{181A2991-C0C4-698B-BE17-B89EEDAB5CF8}"/>
          </ac:picMkLst>
        </pc:picChg>
      </pc:sldChg>
      <pc:sldChg chg="addSp delSp modSp new mod modTransition modAnim modNotesTx">
        <pc:chgData name="Black, Jacob Edward" userId="d407b6b5-7fd0-4285-a277-b52b4b5f454f" providerId="ADAL" clId="{27A094B8-7511-C543-BAF0-8F528C084DBC}" dt="2024-12-18T04:24:38.032" v="1830"/>
        <pc:sldMkLst>
          <pc:docMk/>
          <pc:sldMk cId="3988629611" sldId="272"/>
        </pc:sldMkLst>
        <pc:spChg chg="mod">
          <ac:chgData name="Black, Jacob Edward" userId="d407b6b5-7fd0-4285-a277-b52b4b5f454f" providerId="ADAL" clId="{27A094B8-7511-C543-BAF0-8F528C084DBC}" dt="2024-12-18T04:19:37.390" v="1489" actId="20577"/>
          <ac:spMkLst>
            <pc:docMk/>
            <pc:sldMk cId="3988629611" sldId="272"/>
            <ac:spMk id="2" creationId="{50402B5F-F6AC-1BD1-C6E8-6322BF98178C}"/>
          </ac:spMkLst>
        </pc:spChg>
        <pc:spChg chg="mod">
          <ac:chgData name="Black, Jacob Edward" userId="d407b6b5-7fd0-4285-a277-b52b4b5f454f" providerId="ADAL" clId="{27A094B8-7511-C543-BAF0-8F528C084DBC}" dt="2024-12-18T04:23:41.248" v="1829" actId="255"/>
          <ac:spMkLst>
            <pc:docMk/>
            <pc:sldMk cId="3988629611" sldId="272"/>
            <ac:spMk id="3" creationId="{F2692704-8114-703D-1C89-71831669E166}"/>
          </ac:spMkLst>
        </pc:spChg>
        <pc:spChg chg="add mod">
          <ac:chgData name="Black, Jacob Edward" userId="d407b6b5-7fd0-4285-a277-b52b4b5f454f" providerId="ADAL" clId="{27A094B8-7511-C543-BAF0-8F528C084DBC}" dt="2024-12-18T04:24:38.032" v="1830"/>
          <ac:spMkLst>
            <pc:docMk/>
            <pc:sldMk cId="3988629611" sldId="272"/>
            <ac:spMk id="36" creationId="{14BCBD99-CB56-A54D-9D25-D0F85156BC0D}"/>
          </ac:spMkLst>
        </pc:spChg>
        <pc:spChg chg="add mod">
          <ac:chgData name="Black, Jacob Edward" userId="d407b6b5-7fd0-4285-a277-b52b4b5f454f" providerId="ADAL" clId="{27A094B8-7511-C543-BAF0-8F528C084DBC}" dt="2024-12-18T04:24:38.032" v="1830"/>
          <ac:spMkLst>
            <pc:docMk/>
            <pc:sldMk cId="3988629611" sldId="272"/>
            <ac:spMk id="37" creationId="{F04D427F-D8F3-59B1-A6C8-C778729E59CC}"/>
          </ac:spMkLst>
        </pc:spChg>
        <pc:picChg chg="add del mod">
          <ac:chgData name="Black, Jacob Edward" userId="d407b6b5-7fd0-4285-a277-b52b4b5f454f" providerId="ADAL" clId="{27A094B8-7511-C543-BAF0-8F528C084DBC}" dt="2024-12-18T04:20:11.091" v="1505"/>
          <ac:picMkLst>
            <pc:docMk/>
            <pc:sldMk cId="3988629611" sldId="272"/>
            <ac:picMk id="6" creationId="{0FEC29EF-BC0D-8E5A-DE16-3EDADBF2E3D2}"/>
          </ac:picMkLst>
        </pc:picChg>
        <pc:picChg chg="add del mod">
          <ac:chgData name="Black, Jacob Edward" userId="d407b6b5-7fd0-4285-a277-b52b4b5f454f" providerId="ADAL" clId="{27A094B8-7511-C543-BAF0-8F528C084DBC}" dt="2024-12-18T04:20:24.975" v="1507"/>
          <ac:picMkLst>
            <pc:docMk/>
            <pc:sldMk cId="3988629611" sldId="272"/>
            <ac:picMk id="10" creationId="{73483749-6192-BACB-2897-1E3889516947}"/>
          </ac:picMkLst>
        </pc:picChg>
        <pc:picChg chg="add del mod">
          <ac:chgData name="Black, Jacob Edward" userId="d407b6b5-7fd0-4285-a277-b52b4b5f454f" providerId="ADAL" clId="{27A094B8-7511-C543-BAF0-8F528C084DBC}" dt="2024-12-18T04:20:56.039" v="1509"/>
          <ac:picMkLst>
            <pc:docMk/>
            <pc:sldMk cId="3988629611" sldId="272"/>
            <ac:picMk id="14" creationId="{C2D436E4-8BBF-E33F-7695-62614DE9F8FF}"/>
          </ac:picMkLst>
        </pc:picChg>
        <pc:picChg chg="add del mod">
          <ac:chgData name="Black, Jacob Edward" userId="d407b6b5-7fd0-4285-a277-b52b4b5f454f" providerId="ADAL" clId="{27A094B8-7511-C543-BAF0-8F528C084DBC}" dt="2024-12-18T04:21:15.754" v="1511"/>
          <ac:picMkLst>
            <pc:docMk/>
            <pc:sldMk cId="3988629611" sldId="272"/>
            <ac:picMk id="18" creationId="{15BF304F-A34F-3853-A613-702C51239E4A}"/>
          </ac:picMkLst>
        </pc:picChg>
        <pc:picChg chg="add del mod">
          <ac:chgData name="Black, Jacob Edward" userId="d407b6b5-7fd0-4285-a277-b52b4b5f454f" providerId="ADAL" clId="{27A094B8-7511-C543-BAF0-8F528C084DBC}" dt="2024-12-18T04:21:35.780" v="1513"/>
          <ac:picMkLst>
            <pc:docMk/>
            <pc:sldMk cId="3988629611" sldId="272"/>
            <ac:picMk id="22" creationId="{93EA96E6-9808-2786-3934-A8445D71DA57}"/>
          </ac:picMkLst>
        </pc:picChg>
        <pc:picChg chg="add del mod">
          <ac:chgData name="Black, Jacob Edward" userId="d407b6b5-7fd0-4285-a277-b52b4b5f454f" providerId="ADAL" clId="{27A094B8-7511-C543-BAF0-8F528C084DBC}" dt="2024-12-18T04:21:43.554" v="1515"/>
          <ac:picMkLst>
            <pc:docMk/>
            <pc:sldMk cId="3988629611" sldId="272"/>
            <ac:picMk id="26" creationId="{A8E5B77F-C374-57F6-9002-D76F95CA856A}"/>
          </ac:picMkLst>
        </pc:picChg>
        <pc:picChg chg="add del mod">
          <ac:chgData name="Black, Jacob Edward" userId="d407b6b5-7fd0-4285-a277-b52b4b5f454f" providerId="ADAL" clId="{27A094B8-7511-C543-BAF0-8F528C084DBC}" dt="2024-12-18T04:23:09.793" v="1819"/>
          <ac:picMkLst>
            <pc:docMk/>
            <pc:sldMk cId="3988629611" sldId="272"/>
            <ac:picMk id="30" creationId="{83D59150-BD29-48A5-9C7F-922329D56BD8}"/>
          </ac:picMkLst>
        </pc:picChg>
        <pc:picChg chg="add mod">
          <ac:chgData name="Black, Jacob Edward" userId="d407b6b5-7fd0-4285-a277-b52b4b5f454f" providerId="ADAL" clId="{27A094B8-7511-C543-BAF0-8F528C084DBC}" dt="2024-12-18T04:23:23.363" v="1820"/>
          <ac:picMkLst>
            <pc:docMk/>
            <pc:sldMk cId="3988629611" sldId="272"/>
            <ac:picMk id="34" creationId="{B2388942-8AEB-63FF-7D05-D1BEB1CC3134}"/>
          </ac:picMkLst>
        </pc:picChg>
      </pc:sldChg>
      <pc:sldChg chg="modSp new del mod">
        <pc:chgData name="Black, Jacob Edward" userId="d407b6b5-7fd0-4285-a277-b52b4b5f454f" providerId="ADAL" clId="{27A094B8-7511-C543-BAF0-8F528C084DBC}" dt="2024-12-18T04:19:12.753" v="1471" actId="2696"/>
        <pc:sldMkLst>
          <pc:docMk/>
          <pc:sldMk cId="4192635554" sldId="272"/>
        </pc:sldMkLst>
        <pc:spChg chg="mod">
          <ac:chgData name="Black, Jacob Edward" userId="d407b6b5-7fd0-4285-a277-b52b4b5f454f" providerId="ADAL" clId="{27A094B8-7511-C543-BAF0-8F528C084DBC}" dt="2024-12-18T04:19:08.414" v="1470" actId="20577"/>
          <ac:spMkLst>
            <pc:docMk/>
            <pc:sldMk cId="4192635554" sldId="272"/>
            <ac:spMk id="2" creationId="{351E488B-6D66-B905-3938-68181925752C}"/>
          </ac:spMkLst>
        </pc:spChg>
      </pc:sldChg>
    </pc:docChg>
  </pc:docChgLst>
</pc:chgInfo>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876199-3D94-584F-9500-CF936D2D1EFB}" type="datetimeFigureOut">
              <a:rPr lang="en-US" smtClean="0"/>
              <a:t>12/17/24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F252F2-45BC-664B-91BF-07E0E07E8D51}" type="slidenum">
              <a:rPr lang="en-US" smtClean="0"/>
              <a:t>‹#›</a:t>
            </a:fld>
            <a:endParaRPr lang="en-US"/>
          </a:p>
        </p:txBody>
      </p:sp>
    </p:spTree>
    <p:extLst>
      <p:ext uri="{BB962C8B-B14F-4D97-AF65-F5344CB8AC3E}">
        <p14:creationId xmlns:p14="http://schemas.microsoft.com/office/powerpoint/2010/main" val="34995170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F252F2-45BC-664B-91BF-07E0E07E8D51}" type="slidenum">
              <a:rPr lang="en-US" smtClean="0"/>
              <a:t>1</a:t>
            </a:fld>
            <a:endParaRPr lang="en-US"/>
          </a:p>
        </p:txBody>
      </p:sp>
    </p:spTree>
    <p:extLst>
      <p:ext uri="{BB962C8B-B14F-4D97-AF65-F5344CB8AC3E}">
        <p14:creationId xmlns:p14="http://schemas.microsoft.com/office/powerpoint/2010/main" val="222410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the Use Case Diagram. First, the user should be able to use the App to connect to the Wi-Fi Router. Next, the user should be able to connect new IoT devices to the App. Then, the user should be able to connect new IoT Devices to the Wi-Fi Router. Finally, the user should be able to use the app to control the IoT devices, which sends messages through the Wi-Fi Router to accomplish this.</a:t>
            </a:r>
          </a:p>
        </p:txBody>
      </p:sp>
      <p:sp>
        <p:nvSpPr>
          <p:cNvPr id="4" name="Slide Number Placeholder 3"/>
          <p:cNvSpPr>
            <a:spLocks noGrp="1"/>
          </p:cNvSpPr>
          <p:nvPr>
            <p:ph type="sldNum" sz="quarter" idx="5"/>
          </p:nvPr>
        </p:nvSpPr>
        <p:spPr/>
        <p:txBody>
          <a:bodyPr/>
          <a:lstStyle/>
          <a:p>
            <a:fld id="{9CF252F2-45BC-664B-91BF-07E0E07E8D51}" type="slidenum">
              <a:rPr lang="en-US" smtClean="0"/>
              <a:t>4</a:t>
            </a:fld>
            <a:endParaRPr lang="en-US"/>
          </a:p>
        </p:txBody>
      </p:sp>
    </p:spTree>
    <p:extLst>
      <p:ext uri="{BB962C8B-B14F-4D97-AF65-F5344CB8AC3E}">
        <p14:creationId xmlns:p14="http://schemas.microsoft.com/office/powerpoint/2010/main" val="5534031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appreciate you taking the time to listen to my software project about IoT Simplicity. I hope this will make your life simpler! Thank you!</a:t>
            </a:r>
          </a:p>
        </p:txBody>
      </p:sp>
      <p:sp>
        <p:nvSpPr>
          <p:cNvPr id="4" name="Slide Number Placeholder 3"/>
          <p:cNvSpPr>
            <a:spLocks noGrp="1"/>
          </p:cNvSpPr>
          <p:nvPr>
            <p:ph type="sldNum" sz="quarter" idx="5"/>
          </p:nvPr>
        </p:nvSpPr>
        <p:spPr/>
        <p:txBody>
          <a:bodyPr/>
          <a:lstStyle/>
          <a:p>
            <a:fld id="{9CF252F2-45BC-664B-91BF-07E0E07E8D51}" type="slidenum">
              <a:rPr lang="en-US" smtClean="0"/>
              <a:t>15</a:t>
            </a:fld>
            <a:endParaRPr lang="en-US"/>
          </a:p>
        </p:txBody>
      </p:sp>
    </p:spTree>
    <p:extLst>
      <p:ext uri="{BB962C8B-B14F-4D97-AF65-F5344CB8AC3E}">
        <p14:creationId xmlns:p14="http://schemas.microsoft.com/office/powerpoint/2010/main" val="3198161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12/17/24</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213438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12/17/24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997159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12/17/24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434445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12/17/24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53165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12/17/24</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980469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12/17/24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484335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12/17/24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2111679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12/17/24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56962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12/17/24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444104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12/17/24</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766769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12/17/24</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959945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12/17/24</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352844323"/>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24" r:id="rId4"/>
    <p:sldLayoutId id="2147483725" r:id="rId5"/>
    <p:sldLayoutId id="2147483731" r:id="rId6"/>
    <p:sldLayoutId id="2147483726" r:id="rId7"/>
    <p:sldLayoutId id="2147483727" r:id="rId8"/>
    <p:sldLayoutId id="2147483728" r:id="rId9"/>
    <p:sldLayoutId id="2147483729" r:id="rId10"/>
    <p:sldLayoutId id="2147483730" r:id="rId11"/>
  </p:sldLayoutIdLst>
  <p:hf sldNum="0" hdr="0" ftr="0" dt="0"/>
  <p:txStyles>
    <p:titleStyle>
      <a:lvl1pPr algn="l" defTabSz="914400" rtl="0" eaLnBrk="1" latinLnBrk="0" hangingPunct="1">
        <a:lnSpc>
          <a:spcPct val="90000"/>
        </a:lnSpc>
        <a:spcBef>
          <a:spcPct val="0"/>
        </a:spcBef>
        <a:buNone/>
        <a:defRPr lang="en-US" sz="3800" i="1"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group of lights in a triangle shape&#10;&#10;Description automatically generated">
            <a:extLst>
              <a:ext uri="{FF2B5EF4-FFF2-40B4-BE49-F238E27FC236}">
                <a16:creationId xmlns:a16="http://schemas.microsoft.com/office/drawing/2014/main" id="{1A6986C9-6826-47AF-A9BE-C1EF4A418393}"/>
              </a:ext>
            </a:extLst>
          </p:cNvPr>
          <p:cNvPicPr>
            <a:picLocks noChangeAspect="1"/>
          </p:cNvPicPr>
          <p:nvPr/>
        </p:nvPicPr>
        <p:blipFill>
          <a:blip r:embed="rId5"/>
          <a:srcRect t="4630" b="5370"/>
          <a:stretch/>
        </p:blipFill>
        <p:spPr>
          <a:xfrm>
            <a:off x="20" y="10"/>
            <a:ext cx="12191979" cy="6857990"/>
          </a:xfrm>
          <a:prstGeom prst="rect">
            <a:avLst/>
          </a:prstGeom>
        </p:spPr>
      </p:pic>
      <p:sp>
        <p:nvSpPr>
          <p:cNvPr id="9" name="Rectangle 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314" y="0"/>
            <a:ext cx="6525472" cy="6858000"/>
          </a:xfrm>
          <a:prstGeom prst="rect">
            <a:avLst/>
          </a:prstGeom>
          <a:solidFill>
            <a:schemeClr val="bg1">
              <a:lumMod val="75000"/>
              <a:lumOff val="25000"/>
            </a:schemeClr>
          </a:solidFill>
          <a:ln w="6350" cap="sq" cmpd="sng" algn="ctr">
            <a:noFill/>
            <a:prstDash val="solid"/>
            <a:miter lim="800000"/>
          </a:ln>
          <a:effectLst/>
        </p:spPr>
        <p:txBody>
          <a:bodyPr/>
          <a:lstStyle/>
          <a:p>
            <a:endParaRPr lang="en-US"/>
          </a:p>
        </p:txBody>
      </p:sp>
      <p:sp>
        <p:nvSpPr>
          <p:cNvPr id="11" name="Rectangle 1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38682" y="320040"/>
            <a:ext cx="5888736" cy="6217920"/>
          </a:xfrm>
          <a:prstGeom prst="rect">
            <a:avLst/>
          </a:prstGeom>
          <a:noFill/>
          <a:ln w="6350" cap="sq" cmpd="sng" algn="ctr">
            <a:solidFill>
              <a:schemeClr val="tx1"/>
            </a:solidFill>
            <a:prstDash val="solid"/>
            <a:miter lim="800000"/>
          </a:ln>
          <a:effectLst>
            <a:softEdge rad="0"/>
          </a:effectLst>
        </p:spPr>
        <p:txBody>
          <a:bodyPr/>
          <a:lstStyle/>
          <a:p>
            <a:endParaRPr lang="en-US"/>
          </a:p>
        </p:txBody>
      </p:sp>
      <p:sp>
        <p:nvSpPr>
          <p:cNvPr id="2" name="Title 1">
            <a:extLst>
              <a:ext uri="{FF2B5EF4-FFF2-40B4-BE49-F238E27FC236}">
                <a16:creationId xmlns:a16="http://schemas.microsoft.com/office/drawing/2014/main" id="{F0CB4217-F38D-0911-4567-EED75FB8E48E}"/>
              </a:ext>
            </a:extLst>
          </p:cNvPr>
          <p:cNvSpPr>
            <a:spLocks noGrp="1"/>
          </p:cNvSpPr>
          <p:nvPr>
            <p:ph type="ctrTitle"/>
          </p:nvPr>
        </p:nvSpPr>
        <p:spPr>
          <a:xfrm>
            <a:off x="1578316" y="1348844"/>
            <a:ext cx="5409468" cy="2080156"/>
          </a:xfrm>
        </p:spPr>
        <p:txBody>
          <a:bodyPr anchor="b">
            <a:normAutofit/>
          </a:bodyPr>
          <a:lstStyle/>
          <a:p>
            <a:r>
              <a:rPr lang="en-US" sz="6000" i="0" dirty="0">
                <a:solidFill>
                  <a:schemeClr val="tx1"/>
                </a:solidFill>
              </a:rPr>
              <a:t>IoT Simplicity</a:t>
            </a:r>
          </a:p>
        </p:txBody>
      </p:sp>
      <p:sp>
        <p:nvSpPr>
          <p:cNvPr id="3" name="Subtitle 2">
            <a:extLst>
              <a:ext uri="{FF2B5EF4-FFF2-40B4-BE49-F238E27FC236}">
                <a16:creationId xmlns:a16="http://schemas.microsoft.com/office/drawing/2014/main" id="{0C7150F7-10F2-DDA6-EF6C-3D6182BFCCCB}"/>
              </a:ext>
            </a:extLst>
          </p:cNvPr>
          <p:cNvSpPr>
            <a:spLocks noGrp="1"/>
          </p:cNvSpPr>
          <p:nvPr>
            <p:ph type="subTitle" idx="1"/>
          </p:nvPr>
        </p:nvSpPr>
        <p:spPr>
          <a:xfrm>
            <a:off x="1578316" y="3557016"/>
            <a:ext cx="5409468" cy="950976"/>
          </a:xfrm>
        </p:spPr>
        <p:txBody>
          <a:bodyPr>
            <a:normAutofit/>
          </a:bodyPr>
          <a:lstStyle/>
          <a:p>
            <a:pPr>
              <a:spcAft>
                <a:spcPts val="600"/>
              </a:spcAft>
            </a:pPr>
            <a:r>
              <a:rPr lang="en-US" dirty="0">
                <a:solidFill>
                  <a:schemeClr val="tx1"/>
                </a:solidFill>
              </a:rPr>
              <a:t>SWENG 837: Course Project</a:t>
            </a:r>
          </a:p>
          <a:p>
            <a:pPr>
              <a:spcAft>
                <a:spcPts val="600"/>
              </a:spcAft>
            </a:pPr>
            <a:r>
              <a:rPr lang="en-US" dirty="0">
                <a:solidFill>
                  <a:schemeClr val="tx1"/>
                </a:solidFill>
              </a:rPr>
              <a:t>By: Jacob Black</a:t>
            </a:r>
          </a:p>
        </p:txBody>
      </p:sp>
      <p:pic>
        <p:nvPicPr>
          <p:cNvPr id="15" name="Audio 14">
            <a:extLst>
              <a:ext uri="{FF2B5EF4-FFF2-40B4-BE49-F238E27FC236}">
                <a16:creationId xmlns:a16="http://schemas.microsoft.com/office/drawing/2014/main" id="{A94E3832-4040-70B5-D948-32683CECEB0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7889095"/>
      </p:ext>
    </p:extLst>
  </p:cSld>
  <p:clrMapOvr>
    <a:masterClrMapping/>
  </p:clrMapOvr>
  <mc:AlternateContent xmlns:mc="http://schemas.openxmlformats.org/markup-compatibility/2006">
    <mc:Choice xmlns:p14="http://schemas.microsoft.com/office/powerpoint/2010/main" Requires="p14">
      <p:transition spd="slow" p14:dur="2000" advTm="13992"/>
    </mc:Choice>
    <mc:Fallback>
      <p:transition spd="slow" advTm="13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39CBC2-DBBE-4582-3349-067A90A720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C056A5-448D-5ED4-9FB0-FC18B194ED98}"/>
              </a:ext>
            </a:extLst>
          </p:cNvPr>
          <p:cNvSpPr>
            <a:spLocks noGrp="1"/>
          </p:cNvSpPr>
          <p:nvPr>
            <p:ph type="title"/>
          </p:nvPr>
        </p:nvSpPr>
        <p:spPr>
          <a:xfrm>
            <a:off x="1328058" y="2626413"/>
            <a:ext cx="2590800" cy="1605173"/>
          </a:xfrm>
        </p:spPr>
        <p:txBody>
          <a:bodyPr>
            <a:normAutofit fontScale="90000"/>
          </a:bodyPr>
          <a:lstStyle/>
          <a:p>
            <a:r>
              <a:rPr lang="en-US" dirty="0"/>
              <a:t>State Diagram: IoT Device</a:t>
            </a:r>
          </a:p>
        </p:txBody>
      </p:sp>
      <p:pic>
        <p:nvPicPr>
          <p:cNvPr id="4" name="Picture 3">
            <a:extLst>
              <a:ext uri="{FF2B5EF4-FFF2-40B4-BE49-F238E27FC236}">
                <a16:creationId xmlns:a16="http://schemas.microsoft.com/office/drawing/2014/main" id="{7F35D85B-9488-2AA1-9BD3-0F24390DDA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7980" y="428018"/>
            <a:ext cx="5872842" cy="5940224"/>
          </a:xfrm>
          <a:prstGeom prst="rect">
            <a:avLst/>
          </a:prstGeom>
        </p:spPr>
      </p:pic>
      <p:pic>
        <p:nvPicPr>
          <p:cNvPr id="12" name="Audio 11">
            <a:extLst>
              <a:ext uri="{FF2B5EF4-FFF2-40B4-BE49-F238E27FC236}">
                <a16:creationId xmlns:a16="http://schemas.microsoft.com/office/drawing/2014/main" id="{C6E53F6F-A562-B06B-36FA-22B8DC504F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70250616"/>
      </p:ext>
    </p:extLst>
  </p:cSld>
  <p:clrMapOvr>
    <a:masterClrMapping/>
  </p:clrMapOvr>
  <mc:AlternateContent xmlns:mc="http://schemas.openxmlformats.org/markup-compatibility/2006">
    <mc:Choice xmlns:p14="http://schemas.microsoft.com/office/powerpoint/2010/main" Requires="p14">
      <p:transition spd="slow" p14:dur="2000" advTm="44708"/>
    </mc:Choice>
    <mc:Fallback>
      <p:transition spd="slow" advTm="447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54691C-0B4B-3AF8-31A4-8F8D977D0A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1D0F56-0F44-3C30-FB92-72503F0C0F06}"/>
              </a:ext>
            </a:extLst>
          </p:cNvPr>
          <p:cNvSpPr>
            <a:spLocks noGrp="1"/>
          </p:cNvSpPr>
          <p:nvPr>
            <p:ph type="title"/>
          </p:nvPr>
        </p:nvSpPr>
        <p:spPr>
          <a:xfrm>
            <a:off x="1328057" y="2626413"/>
            <a:ext cx="2764971" cy="1605173"/>
          </a:xfrm>
        </p:spPr>
        <p:txBody>
          <a:bodyPr>
            <a:normAutofit fontScale="90000"/>
          </a:bodyPr>
          <a:lstStyle/>
          <a:p>
            <a:r>
              <a:rPr lang="en-US" dirty="0"/>
              <a:t>Activity</a:t>
            </a:r>
            <a:br>
              <a:rPr lang="en-US" dirty="0"/>
            </a:br>
            <a:r>
              <a:rPr lang="en-US" dirty="0"/>
              <a:t>(Swimlane) Diagram</a:t>
            </a:r>
          </a:p>
        </p:txBody>
      </p:sp>
      <p:pic>
        <p:nvPicPr>
          <p:cNvPr id="3" name="Picture 2" descr="A diagram of a software flowchart&#10;&#10;Description automatically generated">
            <a:extLst>
              <a:ext uri="{FF2B5EF4-FFF2-40B4-BE49-F238E27FC236}">
                <a16:creationId xmlns:a16="http://schemas.microsoft.com/office/drawing/2014/main" id="{64AB2604-3670-E1C8-EC49-906775FD72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0057" y="335596"/>
            <a:ext cx="5626100" cy="6186805"/>
          </a:xfrm>
          <a:prstGeom prst="rect">
            <a:avLst/>
          </a:prstGeom>
        </p:spPr>
      </p:pic>
      <p:pic>
        <p:nvPicPr>
          <p:cNvPr id="8" name="Audio 7">
            <a:extLst>
              <a:ext uri="{FF2B5EF4-FFF2-40B4-BE49-F238E27FC236}">
                <a16:creationId xmlns:a16="http://schemas.microsoft.com/office/drawing/2014/main" id="{99AF596D-94C9-D9C0-907B-B0950FBE14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63303072"/>
      </p:ext>
    </p:extLst>
  </p:cSld>
  <p:clrMapOvr>
    <a:masterClrMapping/>
  </p:clrMapOvr>
  <mc:AlternateContent xmlns:mc="http://schemas.openxmlformats.org/markup-compatibility/2006">
    <mc:Choice xmlns:p14="http://schemas.microsoft.com/office/powerpoint/2010/main" Requires="p14">
      <p:transition spd="slow" p14:dur="2000" advTm="66616"/>
    </mc:Choice>
    <mc:Fallback>
      <p:transition spd="slow" advTm="66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2C5C9C-7121-F1A4-F9A0-812C95B18C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45497B-C53F-BF53-07A0-2CCFCD132163}"/>
              </a:ext>
            </a:extLst>
          </p:cNvPr>
          <p:cNvSpPr>
            <a:spLocks noGrp="1"/>
          </p:cNvSpPr>
          <p:nvPr>
            <p:ph type="title"/>
          </p:nvPr>
        </p:nvSpPr>
        <p:spPr>
          <a:xfrm>
            <a:off x="1328057" y="2626413"/>
            <a:ext cx="3178629" cy="1605173"/>
          </a:xfrm>
        </p:spPr>
        <p:txBody>
          <a:bodyPr>
            <a:normAutofit/>
          </a:bodyPr>
          <a:lstStyle/>
          <a:p>
            <a:r>
              <a:rPr lang="en-US" dirty="0"/>
              <a:t>Component Diagram</a:t>
            </a:r>
          </a:p>
        </p:txBody>
      </p:sp>
      <p:pic>
        <p:nvPicPr>
          <p:cNvPr id="4" name="Picture 3" descr="A diagram of a computer system&#10;&#10;Description automatically generated">
            <a:extLst>
              <a:ext uri="{FF2B5EF4-FFF2-40B4-BE49-F238E27FC236}">
                <a16:creationId xmlns:a16="http://schemas.microsoft.com/office/drawing/2014/main" id="{5615A7E5-3FEB-F118-92D4-82F7D228A9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9274" y="381781"/>
            <a:ext cx="6672535" cy="6094438"/>
          </a:xfrm>
          <a:prstGeom prst="rect">
            <a:avLst/>
          </a:prstGeom>
        </p:spPr>
      </p:pic>
      <p:pic>
        <p:nvPicPr>
          <p:cNvPr id="35" name="Audio 34">
            <a:extLst>
              <a:ext uri="{FF2B5EF4-FFF2-40B4-BE49-F238E27FC236}">
                <a16:creationId xmlns:a16="http://schemas.microsoft.com/office/drawing/2014/main" id="{B8C2A0C1-835E-30C9-5C17-D40914D899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78800632"/>
      </p:ext>
    </p:extLst>
  </p:cSld>
  <p:clrMapOvr>
    <a:masterClrMapping/>
  </p:clrMapOvr>
  <mc:AlternateContent xmlns:mc="http://schemas.openxmlformats.org/markup-compatibility/2006">
    <mc:Choice xmlns:p14="http://schemas.microsoft.com/office/powerpoint/2010/main" Requires="p14">
      <p:transition spd="slow" p14:dur="2000" advTm="78540"/>
    </mc:Choice>
    <mc:Fallback>
      <p:transition spd="slow" advTm="785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94AEBF-7618-72D3-1742-0BFBD311F3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B1FEE7C-C06C-340F-B709-695AA62AEA20}"/>
              </a:ext>
            </a:extLst>
          </p:cNvPr>
          <p:cNvSpPr>
            <a:spLocks noGrp="1"/>
          </p:cNvSpPr>
          <p:nvPr>
            <p:ph type="title"/>
          </p:nvPr>
        </p:nvSpPr>
        <p:spPr>
          <a:xfrm>
            <a:off x="1066800" y="419570"/>
            <a:ext cx="10058400" cy="910466"/>
          </a:xfrm>
        </p:spPr>
        <p:txBody>
          <a:bodyPr>
            <a:normAutofit/>
          </a:bodyPr>
          <a:lstStyle/>
          <a:p>
            <a:r>
              <a:rPr lang="en-US" dirty="0"/>
              <a:t>Cloud Deployment Diagram</a:t>
            </a:r>
          </a:p>
        </p:txBody>
      </p:sp>
      <p:pic>
        <p:nvPicPr>
          <p:cNvPr id="4" name="Picture 3" descr="A diagram of a software application&#10;&#10;Description automatically generated">
            <a:extLst>
              <a:ext uri="{FF2B5EF4-FFF2-40B4-BE49-F238E27FC236}">
                <a16:creationId xmlns:a16="http://schemas.microsoft.com/office/drawing/2014/main" id="{ABAA8C84-AD22-623F-0BEF-C99C764DBE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5176" y="1373112"/>
            <a:ext cx="7741648" cy="5065318"/>
          </a:xfrm>
          <a:prstGeom prst="rect">
            <a:avLst/>
          </a:prstGeom>
        </p:spPr>
      </p:pic>
      <p:pic>
        <p:nvPicPr>
          <p:cNvPr id="7" name="Audio 6">
            <a:extLst>
              <a:ext uri="{FF2B5EF4-FFF2-40B4-BE49-F238E27FC236}">
                <a16:creationId xmlns:a16="http://schemas.microsoft.com/office/drawing/2014/main" id="{0C98F3DF-1BF8-98A3-4A5F-06635B0814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65279141"/>
      </p:ext>
    </p:extLst>
  </p:cSld>
  <p:clrMapOvr>
    <a:masterClrMapping/>
  </p:clrMapOvr>
  <mc:AlternateContent xmlns:mc="http://schemas.openxmlformats.org/markup-compatibility/2006">
    <mc:Choice xmlns:p14="http://schemas.microsoft.com/office/powerpoint/2010/main" Requires="p14">
      <p:transition spd="slow" p14:dur="2000" advTm="77853"/>
    </mc:Choice>
    <mc:Fallback>
      <p:transition spd="slow" advTm="77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ACBD8D-095C-32A8-5E65-1E67B474E5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557A92-E6AE-1D52-65F2-BDEC088637ED}"/>
              </a:ext>
            </a:extLst>
          </p:cNvPr>
          <p:cNvSpPr>
            <a:spLocks noGrp="1"/>
          </p:cNvSpPr>
          <p:nvPr>
            <p:ph type="title"/>
          </p:nvPr>
        </p:nvSpPr>
        <p:spPr>
          <a:xfrm>
            <a:off x="1066800" y="419570"/>
            <a:ext cx="10058400" cy="910466"/>
          </a:xfrm>
        </p:spPr>
        <p:txBody>
          <a:bodyPr/>
          <a:lstStyle/>
          <a:p>
            <a:r>
              <a:rPr lang="en-US" dirty="0"/>
              <a:t>Design Patterns</a:t>
            </a:r>
          </a:p>
        </p:txBody>
      </p:sp>
      <p:sp>
        <p:nvSpPr>
          <p:cNvPr id="3" name="Content Placeholder 2">
            <a:extLst>
              <a:ext uri="{FF2B5EF4-FFF2-40B4-BE49-F238E27FC236}">
                <a16:creationId xmlns:a16="http://schemas.microsoft.com/office/drawing/2014/main" id="{8FD34663-701C-7835-7D89-9D3071D774D0}"/>
              </a:ext>
            </a:extLst>
          </p:cNvPr>
          <p:cNvSpPr>
            <a:spLocks noGrp="1"/>
          </p:cNvSpPr>
          <p:nvPr>
            <p:ph idx="1"/>
          </p:nvPr>
        </p:nvSpPr>
        <p:spPr>
          <a:xfrm>
            <a:off x="1066800" y="1330036"/>
            <a:ext cx="5029200" cy="5108395"/>
          </a:xfrm>
        </p:spPr>
        <p:txBody>
          <a:bodyPr>
            <a:normAutofit/>
          </a:bodyPr>
          <a:lstStyle/>
          <a:p>
            <a:pPr marL="0" marR="0" indent="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GRASP</a:t>
            </a:r>
          </a:p>
          <a:p>
            <a:pPr marL="342900" marR="0" lvl="0" indent="-342900">
              <a:lnSpc>
                <a:spcPct val="115000"/>
              </a:lnSpc>
              <a:buFont typeface="Symbol"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Low Coupling: Every object has low coupling, since there is low dependency, and everything can easily be reused. The IoT devices can be modified by multiple users because of this.</a:t>
            </a:r>
          </a:p>
          <a:p>
            <a:pPr marL="342900" marR="0" lvl="0" indent="-342900">
              <a:lnSpc>
                <a:spcPct val="115000"/>
              </a:lnSpc>
              <a:spcAft>
                <a:spcPts val="800"/>
              </a:spcAft>
              <a:buFont typeface="Symbol"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Controller: The app on the device controls all functions of the IoT devices.</a:t>
            </a:r>
          </a:p>
          <a:p>
            <a:pPr marL="0" marR="0" indent="0">
              <a:lnSpc>
                <a:spcPct val="100000"/>
              </a:lnSpc>
              <a:spcBef>
                <a:spcPts val="0"/>
              </a:spcBef>
              <a:buNone/>
            </a:pPr>
            <a:endParaRPr lang="en-US" sz="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indent="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SOLID</a:t>
            </a:r>
          </a:p>
          <a:p>
            <a:pPr marL="342900" marR="0" lvl="0" indent="-342900">
              <a:lnSpc>
                <a:spcPct val="115000"/>
              </a:lnSpc>
              <a:spcAft>
                <a:spcPts val="800"/>
              </a:spcAft>
              <a:buFont typeface="Symbol"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Open Closed Principle: The IoT Device class is an open class, as it’s available for extension.</a:t>
            </a:r>
          </a:p>
        </p:txBody>
      </p:sp>
      <p:sp>
        <p:nvSpPr>
          <p:cNvPr id="5" name="TextBox 4">
            <a:extLst>
              <a:ext uri="{FF2B5EF4-FFF2-40B4-BE49-F238E27FC236}">
                <a16:creationId xmlns:a16="http://schemas.microsoft.com/office/drawing/2014/main" id="{096CCF24-95E0-04A2-1FF3-D447BAE7131D}"/>
              </a:ext>
            </a:extLst>
          </p:cNvPr>
          <p:cNvSpPr txBox="1"/>
          <p:nvPr/>
        </p:nvSpPr>
        <p:spPr>
          <a:xfrm>
            <a:off x="6357256" y="1330036"/>
            <a:ext cx="4855029" cy="4412170"/>
          </a:xfrm>
          <a:prstGeom prst="rect">
            <a:avLst/>
          </a:prstGeom>
          <a:noFill/>
        </p:spPr>
        <p:txBody>
          <a:bodyPr wrap="square">
            <a:spAutoFit/>
          </a:bodyPr>
          <a:lstStyle/>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GOF</a:t>
            </a:r>
          </a:p>
          <a:p>
            <a:pPr marL="342900" marR="0" lvl="0" indent="-342900">
              <a:lnSpc>
                <a:spcPct val="115000"/>
              </a:lnSpc>
              <a:spcAft>
                <a:spcPts val="800"/>
              </a:spcAft>
              <a:buFont typeface="Symbol"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Mediator: The Wi-Fi router acts as a mediator between the device with the app and the IoT Device. This allows for the IoT devices to not be tied to a single device and be modifiable by multiple users.</a:t>
            </a:r>
          </a:p>
          <a:p>
            <a:pPr marL="342900" marR="0" lvl="0" indent="-342900">
              <a:lnSpc>
                <a:spcPct val="115000"/>
              </a:lnSpc>
              <a:spcAft>
                <a:spcPts val="800"/>
              </a:spcAft>
              <a:buFont typeface="Symbol" pitchFamily="2" charset="2"/>
              <a:buChar char=""/>
            </a:pPr>
            <a:endParaRPr lang="en-US" kern="100" dirty="0">
              <a:latin typeface="Aptos" panose="020B0004020202020204" pitchFamily="34" charset="0"/>
              <a:ea typeface="Aptos" panose="020B0004020202020204" pitchFamily="34" charset="0"/>
              <a:cs typeface="Times New Roman" panose="02020603050405020304" pitchFamily="18" charset="0"/>
            </a:endParaRPr>
          </a:p>
          <a:p>
            <a:pPr marR="0" lvl="0">
              <a:lnSpc>
                <a:spcPct val="115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Microservices</a:t>
            </a:r>
          </a:p>
          <a:p>
            <a:pPr marL="342900" marR="0" lvl="0" indent="-342900">
              <a:lnSpc>
                <a:spcPct val="115000"/>
              </a:lnSpc>
              <a:spcAft>
                <a:spcPts val="800"/>
              </a:spcAft>
              <a:buFont typeface="Symbol"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API Gateway: An API Gateway is used to manage the different possible functionalities of the IoT devices.</a:t>
            </a:r>
          </a:p>
        </p:txBody>
      </p:sp>
      <p:pic>
        <p:nvPicPr>
          <p:cNvPr id="20" name="Audio 19">
            <a:extLst>
              <a:ext uri="{FF2B5EF4-FFF2-40B4-BE49-F238E27FC236}">
                <a16:creationId xmlns:a16="http://schemas.microsoft.com/office/drawing/2014/main" id="{181A2991-C0C4-698B-BE17-B89EEDAB5C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86475405"/>
      </p:ext>
    </p:extLst>
  </p:cSld>
  <p:clrMapOvr>
    <a:masterClrMapping/>
  </p:clrMapOvr>
  <mc:AlternateContent xmlns:mc="http://schemas.openxmlformats.org/markup-compatibility/2006">
    <mc:Choice xmlns:p14="http://schemas.microsoft.com/office/powerpoint/2010/main" Requires="p14">
      <p:transition spd="slow" p14:dur="2000" advTm="65613"/>
    </mc:Choice>
    <mc:Fallback>
      <p:transition spd="slow" advTm="65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02B5F-F6AC-1BD1-C6E8-6322BF98178C}"/>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F2692704-8114-703D-1C89-71831669E166}"/>
              </a:ext>
            </a:extLst>
          </p:cNvPr>
          <p:cNvSpPr>
            <a:spLocks noGrp="1"/>
          </p:cNvSpPr>
          <p:nvPr>
            <p:ph type="subTitle" idx="1"/>
          </p:nvPr>
        </p:nvSpPr>
        <p:spPr>
          <a:xfrm>
            <a:off x="1629101" y="4158344"/>
            <a:ext cx="8936846" cy="980920"/>
          </a:xfrm>
        </p:spPr>
        <p:txBody>
          <a:bodyPr>
            <a:normAutofit/>
          </a:bodyPr>
          <a:lstStyle/>
          <a:p>
            <a:r>
              <a:rPr lang="en-US" sz="4000" dirty="0"/>
              <a:t>IoT Simplicity</a:t>
            </a:r>
          </a:p>
        </p:txBody>
      </p:sp>
      <p:pic>
        <p:nvPicPr>
          <p:cNvPr id="34" name="Audio 33">
            <a:extLst>
              <a:ext uri="{FF2B5EF4-FFF2-40B4-BE49-F238E27FC236}">
                <a16:creationId xmlns:a16="http://schemas.microsoft.com/office/drawing/2014/main" id="{B2388942-8AEB-63FF-7D05-D1BEB1CC31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88629611"/>
      </p:ext>
    </p:extLst>
  </p:cSld>
  <p:clrMapOvr>
    <a:masterClrMapping/>
  </p:clrMapOvr>
  <mc:AlternateContent xmlns:mc="http://schemas.openxmlformats.org/markup-compatibility/2006">
    <mc:Choice xmlns:p14="http://schemas.microsoft.com/office/powerpoint/2010/main" Requires="p14">
      <p:transition spd="slow" p14:dur="2000" advTm="9661"/>
    </mc:Choice>
    <mc:Fallback>
      <p:transition spd="slow" advTm="9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2A002-5C6B-B4C4-33B4-326745558BB2}"/>
              </a:ext>
            </a:extLst>
          </p:cNvPr>
          <p:cNvSpPr>
            <a:spLocks noGrp="1"/>
          </p:cNvSpPr>
          <p:nvPr>
            <p:ph type="title"/>
          </p:nvPr>
        </p:nvSpPr>
        <p:spPr>
          <a:xfrm>
            <a:off x="1066800" y="419570"/>
            <a:ext cx="10058400" cy="910466"/>
          </a:xfrm>
        </p:spPr>
        <p:txBody>
          <a:bodyPr/>
          <a:lstStyle/>
          <a:p>
            <a:r>
              <a:rPr lang="en-US" dirty="0"/>
              <a:t>Business Requirements</a:t>
            </a:r>
          </a:p>
        </p:txBody>
      </p:sp>
      <p:sp>
        <p:nvSpPr>
          <p:cNvPr id="3" name="Content Placeholder 2">
            <a:extLst>
              <a:ext uri="{FF2B5EF4-FFF2-40B4-BE49-F238E27FC236}">
                <a16:creationId xmlns:a16="http://schemas.microsoft.com/office/drawing/2014/main" id="{06BD656F-450D-659C-CA1F-25BAFCB5CB6D}"/>
              </a:ext>
            </a:extLst>
          </p:cNvPr>
          <p:cNvSpPr>
            <a:spLocks noGrp="1"/>
          </p:cNvSpPr>
          <p:nvPr>
            <p:ph idx="1"/>
          </p:nvPr>
        </p:nvSpPr>
        <p:spPr>
          <a:xfrm>
            <a:off x="544286" y="1330036"/>
            <a:ext cx="10580914" cy="5108395"/>
          </a:xfrm>
        </p:spPr>
        <p:txBody>
          <a:bodyPr>
            <a:normAutofit/>
          </a:bodyPr>
          <a:lstStyle/>
          <a:p>
            <a:pPr indent="0">
              <a:lnSpc>
                <a:spcPct val="110000"/>
              </a:lnSpc>
              <a:spcBef>
                <a:spcPts val="800"/>
              </a:spcBef>
              <a:spcAft>
                <a:spcPts val="400"/>
              </a:spcAft>
              <a:buNone/>
            </a:pPr>
            <a:r>
              <a:rPr lang="en-US" sz="1600" b="1" kern="100" dirty="0">
                <a:solidFill>
                  <a:srgbClr val="0F4761"/>
                </a:solidFill>
                <a:effectLst/>
                <a:latin typeface="Aptos Display" panose="020B0004020202020204" pitchFamily="34" charset="0"/>
                <a:ea typeface="Times New Roman" panose="02020603050405020304" pitchFamily="18" charset="0"/>
                <a:cs typeface="Times New Roman" panose="02020603050405020304" pitchFamily="18" charset="0"/>
              </a:rPr>
              <a:t>1. Problem Statement</a:t>
            </a:r>
          </a:p>
          <a:p>
            <a:pPr indent="0">
              <a:lnSpc>
                <a:spcPct val="110000"/>
              </a:lnSpc>
              <a:spcBef>
                <a:spcPts val="800"/>
              </a:spcBef>
              <a:spcAft>
                <a:spcPts val="400"/>
              </a:spcAft>
              <a:buNone/>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Homeowners who buy IoT devices need a centralized system that can control these IoT devices, such as lighting, temperature, and security, in their home. This system should allow for multiple users to interact with it, be easy for users to interact with, be continuously available, and be able to utilize all functionality of the IoT devices.</a:t>
            </a:r>
            <a:endParaRPr lang="en-US" sz="1600" b="1" kern="100" dirty="0">
              <a:solidFill>
                <a:srgbClr val="0F4761"/>
              </a:solidFill>
              <a:effectLst/>
              <a:latin typeface="Aptos Display" panose="020B0004020202020204" pitchFamily="34" charset="0"/>
              <a:ea typeface="Times New Roman" panose="02020603050405020304" pitchFamily="18" charset="0"/>
              <a:cs typeface="Times New Roman" panose="02020603050405020304" pitchFamily="18" charset="0"/>
            </a:endParaRPr>
          </a:p>
          <a:p>
            <a:pPr indent="0">
              <a:lnSpc>
                <a:spcPct val="110000"/>
              </a:lnSpc>
              <a:spcBef>
                <a:spcPts val="800"/>
              </a:spcBef>
              <a:spcAft>
                <a:spcPts val="400"/>
              </a:spcAft>
              <a:buNone/>
            </a:pPr>
            <a:r>
              <a:rPr lang="en-US" sz="1600" b="1" kern="100" dirty="0">
                <a:solidFill>
                  <a:srgbClr val="0F4761"/>
                </a:solidFill>
                <a:effectLst/>
                <a:latin typeface="Aptos Display" panose="020B0004020202020204" pitchFamily="34" charset="0"/>
                <a:ea typeface="Times New Roman" panose="02020603050405020304" pitchFamily="18" charset="0"/>
                <a:cs typeface="Times New Roman" panose="02020603050405020304" pitchFamily="18" charset="0"/>
              </a:rPr>
              <a:t>2. Essential Functionality</a:t>
            </a:r>
          </a:p>
          <a:p>
            <a:pPr marL="617220" lvl="1" indent="-342900">
              <a:lnSpc>
                <a:spcPct val="110000"/>
              </a:lnSpc>
              <a:spcBef>
                <a:spcPts val="0"/>
              </a:spcBef>
              <a:buFont typeface="Symbol" pitchFamily="2" charset="2"/>
              <a:buChar char=""/>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Connect to new IoT devices</a:t>
            </a:r>
          </a:p>
          <a:p>
            <a:pPr marL="617220" lvl="1" indent="-342900">
              <a:lnSpc>
                <a:spcPct val="110000"/>
              </a:lnSpc>
              <a:spcBef>
                <a:spcPts val="0"/>
              </a:spcBef>
              <a:buFont typeface="Symbol" pitchFamily="2" charset="2"/>
              <a:buChar char=""/>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Connect to the Wi-Fi</a:t>
            </a:r>
          </a:p>
          <a:p>
            <a:pPr marL="617220" lvl="1" indent="-342900">
              <a:lnSpc>
                <a:spcPct val="110000"/>
              </a:lnSpc>
              <a:spcBef>
                <a:spcPts val="0"/>
              </a:spcBef>
              <a:buFont typeface="Symbol" pitchFamily="2" charset="2"/>
              <a:buChar char=""/>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Connect IoT devices to the Wi-Fi</a:t>
            </a:r>
          </a:p>
          <a:p>
            <a:pPr marL="617220" lvl="1" indent="-342900">
              <a:lnSpc>
                <a:spcPct val="110000"/>
              </a:lnSpc>
              <a:spcBef>
                <a:spcPts val="0"/>
              </a:spcBef>
              <a:spcAft>
                <a:spcPts val="800"/>
              </a:spcAft>
              <a:buFont typeface="Symbol" pitchFamily="2" charset="2"/>
              <a:buChar char=""/>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Interact with IoT devices</a:t>
            </a:r>
            <a:endParaRPr lang="en-US" sz="1600" b="1" kern="100" dirty="0">
              <a:solidFill>
                <a:srgbClr val="0F4761"/>
              </a:solidFill>
              <a:effectLst/>
              <a:latin typeface="Aptos Display" panose="020B0004020202020204" pitchFamily="34" charset="0"/>
              <a:ea typeface="Times New Roman" panose="02020603050405020304" pitchFamily="18" charset="0"/>
              <a:cs typeface="Times New Roman" panose="02020603050405020304" pitchFamily="18" charset="0"/>
            </a:endParaRPr>
          </a:p>
          <a:p>
            <a:pPr indent="0">
              <a:lnSpc>
                <a:spcPct val="110000"/>
              </a:lnSpc>
              <a:spcBef>
                <a:spcPts val="800"/>
              </a:spcBef>
              <a:spcAft>
                <a:spcPts val="400"/>
              </a:spcAft>
              <a:buNone/>
            </a:pPr>
            <a:r>
              <a:rPr lang="en-US" sz="1600" b="1" kern="100" dirty="0">
                <a:solidFill>
                  <a:srgbClr val="0F4761"/>
                </a:solidFill>
                <a:effectLst/>
                <a:latin typeface="Aptos Display" panose="020B0004020202020204" pitchFamily="34" charset="0"/>
                <a:ea typeface="Times New Roman" panose="02020603050405020304" pitchFamily="18" charset="0"/>
                <a:cs typeface="Times New Roman" panose="02020603050405020304" pitchFamily="18" charset="0"/>
              </a:rPr>
              <a:t>3. Target Users</a:t>
            </a:r>
          </a:p>
          <a:p>
            <a:pPr indent="0">
              <a:lnSpc>
                <a:spcPct val="110000"/>
              </a:lnSpc>
              <a:spcBef>
                <a:spcPts val="800"/>
              </a:spcBef>
              <a:spcAft>
                <a:spcPts val="400"/>
              </a:spcAft>
              <a:buNone/>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Anyone who buys or wants to use IoT devices</a:t>
            </a:r>
          </a:p>
          <a:p>
            <a:pPr indent="0">
              <a:lnSpc>
                <a:spcPct val="110000"/>
              </a:lnSpc>
              <a:spcBef>
                <a:spcPts val="800"/>
              </a:spcBef>
              <a:spcAft>
                <a:spcPts val="400"/>
              </a:spcAft>
              <a:buNone/>
            </a:pPr>
            <a:r>
              <a:rPr lang="en-US" sz="1600" b="1" kern="100" dirty="0">
                <a:solidFill>
                  <a:srgbClr val="0F4761"/>
                </a:solidFill>
                <a:latin typeface="Aptos Display" panose="020B0004020202020204" pitchFamily="34" charset="0"/>
                <a:ea typeface="Times New Roman" panose="02020603050405020304" pitchFamily="18" charset="0"/>
                <a:cs typeface="Times New Roman" panose="02020603050405020304" pitchFamily="18" charset="0"/>
              </a:rPr>
              <a:t>4</a:t>
            </a:r>
            <a:r>
              <a:rPr lang="en-US" sz="1600" b="1" kern="100" dirty="0">
                <a:solidFill>
                  <a:srgbClr val="0F4761"/>
                </a:solidFill>
                <a:effectLst/>
                <a:latin typeface="Aptos Display" panose="020B0004020202020204" pitchFamily="34" charset="0"/>
                <a:ea typeface="Times New Roman" panose="02020603050405020304" pitchFamily="18" charset="0"/>
                <a:cs typeface="Times New Roman" panose="02020603050405020304" pitchFamily="18" charset="0"/>
              </a:rPr>
              <a:t>. Business Goals</a:t>
            </a:r>
          </a:p>
          <a:p>
            <a:pPr marL="617220" lvl="1" indent="-342900">
              <a:lnSpc>
                <a:spcPct val="110000"/>
              </a:lnSpc>
              <a:spcBef>
                <a:spcPts val="0"/>
              </a:spcBef>
              <a:buFont typeface="Symbol" pitchFamily="2" charset="2"/>
              <a:buChar char=""/>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Ease of use: Users will want the system to be intuitive to set up and interact with</a:t>
            </a:r>
          </a:p>
          <a:p>
            <a:pPr marL="617220" lvl="1" indent="-342900">
              <a:lnSpc>
                <a:spcPct val="110000"/>
              </a:lnSpc>
              <a:spcBef>
                <a:spcPts val="0"/>
              </a:spcBef>
              <a:spcAft>
                <a:spcPts val="800"/>
              </a:spcAft>
              <a:buFont typeface="Symbol" pitchFamily="2" charset="2"/>
              <a:buChar char=""/>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Reliability: Users will want the system to be reliably able to connect to the Wi-Fi and the IoT devices.</a:t>
            </a:r>
          </a:p>
        </p:txBody>
      </p:sp>
      <p:pic>
        <p:nvPicPr>
          <p:cNvPr id="28" name="Audio 27">
            <a:extLst>
              <a:ext uri="{FF2B5EF4-FFF2-40B4-BE49-F238E27FC236}">
                <a16:creationId xmlns:a16="http://schemas.microsoft.com/office/drawing/2014/main" id="{BC2946E6-0433-F7F4-32AB-AEB4EEBAC1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75920606"/>
      </p:ext>
    </p:extLst>
  </p:cSld>
  <p:clrMapOvr>
    <a:masterClrMapping/>
  </p:clrMapOvr>
  <mc:AlternateContent xmlns:mc="http://schemas.openxmlformats.org/markup-compatibility/2006">
    <mc:Choice xmlns:p14="http://schemas.microsoft.com/office/powerpoint/2010/main" Requires="p14">
      <p:transition spd="slow" p14:dur="2000" advTm="59196"/>
    </mc:Choice>
    <mc:Fallback>
      <p:transition spd="slow" advTm="591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43253B-F114-6A33-C90F-C27FF7A797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A2D887-3E70-9F68-D545-7005CD2375A0}"/>
              </a:ext>
            </a:extLst>
          </p:cNvPr>
          <p:cNvSpPr>
            <a:spLocks noGrp="1"/>
          </p:cNvSpPr>
          <p:nvPr>
            <p:ph type="title"/>
          </p:nvPr>
        </p:nvSpPr>
        <p:spPr>
          <a:xfrm>
            <a:off x="1066800" y="419570"/>
            <a:ext cx="10058400" cy="910466"/>
          </a:xfrm>
        </p:spPr>
        <p:txBody>
          <a:bodyPr/>
          <a:lstStyle/>
          <a:p>
            <a:r>
              <a:rPr lang="en-US" dirty="0"/>
              <a:t>Non-Functional Requirements</a:t>
            </a:r>
          </a:p>
        </p:txBody>
      </p:sp>
      <p:graphicFrame>
        <p:nvGraphicFramePr>
          <p:cNvPr id="6" name="Table 5">
            <a:extLst>
              <a:ext uri="{FF2B5EF4-FFF2-40B4-BE49-F238E27FC236}">
                <a16:creationId xmlns:a16="http://schemas.microsoft.com/office/drawing/2014/main" id="{128EAD24-42C1-B66F-14BA-EA56253E5550}"/>
              </a:ext>
            </a:extLst>
          </p:cNvPr>
          <p:cNvGraphicFramePr>
            <a:graphicFrameLocks noGrp="1"/>
          </p:cNvGraphicFramePr>
          <p:nvPr>
            <p:extLst>
              <p:ext uri="{D42A27DB-BD31-4B8C-83A1-F6EECF244321}">
                <p14:modId xmlns:p14="http://schemas.microsoft.com/office/powerpoint/2010/main" val="878045037"/>
              </p:ext>
            </p:extLst>
          </p:nvPr>
        </p:nvGraphicFramePr>
        <p:xfrm>
          <a:off x="783771" y="1330036"/>
          <a:ext cx="10755086" cy="4940136"/>
        </p:xfrm>
        <a:graphic>
          <a:graphicData uri="http://schemas.openxmlformats.org/drawingml/2006/table">
            <a:tbl>
              <a:tblPr firstRow="1" firstCol="1" bandRow="1">
                <a:tableStyleId>{5940675A-B579-460E-94D1-54222C63F5DA}</a:tableStyleId>
              </a:tblPr>
              <a:tblGrid>
                <a:gridCol w="1828800">
                  <a:extLst>
                    <a:ext uri="{9D8B030D-6E8A-4147-A177-3AD203B41FA5}">
                      <a16:colId xmlns:a16="http://schemas.microsoft.com/office/drawing/2014/main" val="1128265581"/>
                    </a:ext>
                  </a:extLst>
                </a:gridCol>
                <a:gridCol w="8926286">
                  <a:extLst>
                    <a:ext uri="{9D8B030D-6E8A-4147-A177-3AD203B41FA5}">
                      <a16:colId xmlns:a16="http://schemas.microsoft.com/office/drawing/2014/main" val="3236392965"/>
                    </a:ext>
                  </a:extLst>
                </a:gridCol>
              </a:tblGrid>
              <a:tr h="626509">
                <a:tc>
                  <a:txBody>
                    <a:bodyPr/>
                    <a:lstStyle/>
                    <a:p>
                      <a:pPr marL="0" marR="0">
                        <a:lnSpc>
                          <a:spcPct val="115000"/>
                        </a:lnSpc>
                        <a:spcAft>
                          <a:spcPts val="800"/>
                        </a:spcAft>
                      </a:pPr>
                      <a:r>
                        <a:rPr lang="en-US" sz="1800" kern="100" dirty="0">
                          <a:effectLst/>
                        </a:rPr>
                        <a:t>Scalability</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15000"/>
                        </a:lnSpc>
                        <a:spcAft>
                          <a:spcPts val="800"/>
                        </a:spcAft>
                      </a:pPr>
                      <a:r>
                        <a:rPr lang="en-US" sz="1800" kern="100" dirty="0">
                          <a:effectLst/>
                        </a:rPr>
                        <a:t>The system should allow up to 100 users to interact with the system and up to 100 IoT devices to be connected.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68585548"/>
                  </a:ext>
                </a:extLst>
              </a:tr>
              <a:tr h="532216">
                <a:tc>
                  <a:txBody>
                    <a:bodyPr/>
                    <a:lstStyle/>
                    <a:p>
                      <a:pPr marL="0" marR="0">
                        <a:lnSpc>
                          <a:spcPct val="115000"/>
                        </a:lnSpc>
                        <a:spcAft>
                          <a:spcPts val="800"/>
                        </a:spcAft>
                      </a:pPr>
                      <a:r>
                        <a:rPr lang="en-US" sz="1800" kern="100">
                          <a:effectLst/>
                        </a:rPr>
                        <a:t>Response Time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15000"/>
                        </a:lnSpc>
                        <a:spcAft>
                          <a:spcPts val="800"/>
                        </a:spcAft>
                      </a:pPr>
                      <a:r>
                        <a:rPr lang="en-US" sz="1800" kern="100">
                          <a:effectLst/>
                        </a:rPr>
                        <a:t>The response time should be less than 500 milliseconds.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23511718"/>
                  </a:ext>
                </a:extLst>
              </a:tr>
              <a:tr h="532299">
                <a:tc>
                  <a:txBody>
                    <a:bodyPr/>
                    <a:lstStyle/>
                    <a:p>
                      <a:pPr marL="0" marR="0">
                        <a:lnSpc>
                          <a:spcPct val="115000"/>
                        </a:lnSpc>
                        <a:spcAft>
                          <a:spcPts val="800"/>
                        </a:spcAft>
                      </a:pPr>
                      <a:r>
                        <a:rPr lang="en-US" sz="1800" kern="100">
                          <a:effectLst/>
                        </a:rPr>
                        <a:t>Throughput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15000"/>
                        </a:lnSpc>
                        <a:spcAft>
                          <a:spcPts val="800"/>
                        </a:spcAft>
                      </a:pPr>
                      <a:r>
                        <a:rPr lang="en-US" sz="1800" kern="100">
                          <a:effectLst/>
                        </a:rPr>
                        <a:t>The throughput should always be at least 80% of the Wi-Fi router’s capability.</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6080460"/>
                  </a:ext>
                </a:extLst>
              </a:tr>
              <a:tr h="532299">
                <a:tc>
                  <a:txBody>
                    <a:bodyPr/>
                    <a:lstStyle/>
                    <a:p>
                      <a:pPr marL="0" marR="0">
                        <a:lnSpc>
                          <a:spcPct val="115000"/>
                        </a:lnSpc>
                        <a:spcAft>
                          <a:spcPts val="800"/>
                        </a:spcAft>
                      </a:pPr>
                      <a:r>
                        <a:rPr lang="en-US" sz="1800" kern="100">
                          <a:effectLst/>
                        </a:rPr>
                        <a:t>Authentication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15000"/>
                        </a:lnSpc>
                        <a:spcAft>
                          <a:spcPts val="800"/>
                        </a:spcAft>
                      </a:pPr>
                      <a:r>
                        <a:rPr lang="en-US" sz="1800" kern="100">
                          <a:effectLst/>
                        </a:rPr>
                        <a:t>Each user should have a username and password with which they log into the system.</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38975411"/>
                  </a:ext>
                </a:extLst>
              </a:tr>
              <a:tr h="626509">
                <a:tc>
                  <a:txBody>
                    <a:bodyPr/>
                    <a:lstStyle/>
                    <a:p>
                      <a:pPr marL="0" marR="0">
                        <a:lnSpc>
                          <a:spcPct val="115000"/>
                        </a:lnSpc>
                        <a:spcAft>
                          <a:spcPts val="800"/>
                        </a:spcAft>
                      </a:pPr>
                      <a:r>
                        <a:rPr lang="en-US" sz="1800" kern="100">
                          <a:effectLst/>
                        </a:rPr>
                        <a:t>Authorization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15000"/>
                        </a:lnSpc>
                        <a:spcAft>
                          <a:spcPts val="800"/>
                        </a:spcAft>
                      </a:pPr>
                      <a:r>
                        <a:rPr lang="en-US" sz="1800" kern="100">
                          <a:effectLst/>
                        </a:rPr>
                        <a:t>There should be a primary owner that can control the level of controls others in the household have.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39964848"/>
                  </a:ext>
                </a:extLst>
              </a:tr>
              <a:tr h="626509">
                <a:tc>
                  <a:txBody>
                    <a:bodyPr/>
                    <a:lstStyle/>
                    <a:p>
                      <a:pPr marL="0" marR="0">
                        <a:lnSpc>
                          <a:spcPct val="115000"/>
                        </a:lnSpc>
                        <a:spcAft>
                          <a:spcPts val="800"/>
                        </a:spcAft>
                      </a:pPr>
                      <a:r>
                        <a:rPr lang="en-US" sz="1800" kern="100">
                          <a:effectLst/>
                        </a:rPr>
                        <a:t>Data Encryption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15000"/>
                        </a:lnSpc>
                        <a:spcAft>
                          <a:spcPts val="800"/>
                        </a:spcAft>
                      </a:pPr>
                      <a:r>
                        <a:rPr lang="en-US" sz="1800" kern="100">
                          <a:effectLst/>
                        </a:rPr>
                        <a:t>All data should be encrypted and only information relevant to errors should be send outside the system.</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94797694"/>
                  </a:ext>
                </a:extLst>
              </a:tr>
              <a:tr h="532216">
                <a:tc>
                  <a:txBody>
                    <a:bodyPr/>
                    <a:lstStyle/>
                    <a:p>
                      <a:pPr marL="0" marR="0">
                        <a:lnSpc>
                          <a:spcPct val="115000"/>
                        </a:lnSpc>
                        <a:spcAft>
                          <a:spcPts val="800"/>
                        </a:spcAft>
                      </a:pPr>
                      <a:r>
                        <a:rPr lang="en-US" sz="1800" kern="100" dirty="0">
                          <a:effectLst/>
                        </a:rPr>
                        <a:t>Documentation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15000"/>
                        </a:lnSpc>
                        <a:spcAft>
                          <a:spcPts val="800"/>
                        </a:spcAft>
                      </a:pPr>
                      <a:r>
                        <a:rPr lang="en-US" sz="1800" kern="100">
                          <a:effectLst/>
                        </a:rPr>
                        <a:t>All troubleshooting strategies should be thoroughly documented.</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28773844"/>
                  </a:ext>
                </a:extLst>
              </a:tr>
              <a:tr h="626509">
                <a:tc>
                  <a:txBody>
                    <a:bodyPr/>
                    <a:lstStyle/>
                    <a:p>
                      <a:pPr marL="0" marR="0">
                        <a:lnSpc>
                          <a:spcPct val="115000"/>
                        </a:lnSpc>
                        <a:spcAft>
                          <a:spcPts val="800"/>
                        </a:spcAft>
                      </a:pPr>
                      <a:r>
                        <a:rPr lang="en-US" sz="1800" kern="100">
                          <a:effectLst/>
                        </a:rPr>
                        <a:t>Test Strategies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15000"/>
                        </a:lnSpc>
                        <a:spcAft>
                          <a:spcPts val="800"/>
                        </a:spcAft>
                      </a:pPr>
                      <a:r>
                        <a:rPr lang="en-US" sz="1800" kern="100">
                          <a:effectLst/>
                        </a:rPr>
                        <a:t>All methods should be tested several times, such as adding new users, adding new devices, and adding IoT devices to the Wi-Fi.</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52507019"/>
                  </a:ext>
                </a:extLst>
              </a:tr>
              <a:tr h="305070">
                <a:tc>
                  <a:txBody>
                    <a:bodyPr/>
                    <a:lstStyle/>
                    <a:p>
                      <a:pPr marL="0" marR="0">
                        <a:lnSpc>
                          <a:spcPct val="115000"/>
                        </a:lnSpc>
                        <a:spcAft>
                          <a:spcPts val="800"/>
                        </a:spcAft>
                      </a:pPr>
                      <a:r>
                        <a:rPr lang="en-US" sz="1800" kern="100" dirty="0">
                          <a:effectLst/>
                        </a:rPr>
                        <a:t>Availability</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marL="0" marR="0">
                        <a:lnSpc>
                          <a:spcPct val="115000"/>
                        </a:lnSpc>
                        <a:spcAft>
                          <a:spcPts val="800"/>
                        </a:spcAft>
                      </a:pPr>
                      <a:r>
                        <a:rPr lang="en-US" sz="1800" kern="100" dirty="0">
                          <a:effectLst/>
                        </a:rPr>
                        <a:t>The app should be available 99% of the time</a:t>
                      </a:r>
                    </a:p>
                  </a:txBody>
                  <a:tcPr marL="68580" marR="68580" marT="0" marB="0"/>
                </a:tc>
                <a:extLst>
                  <a:ext uri="{0D108BD9-81ED-4DB2-BD59-A6C34878D82A}">
                    <a16:rowId xmlns:a16="http://schemas.microsoft.com/office/drawing/2014/main" val="1763459996"/>
                  </a:ext>
                </a:extLst>
              </a:tr>
            </a:tbl>
          </a:graphicData>
        </a:graphic>
      </p:graphicFrame>
      <p:pic>
        <p:nvPicPr>
          <p:cNvPr id="13" name="Audio 12">
            <a:extLst>
              <a:ext uri="{FF2B5EF4-FFF2-40B4-BE49-F238E27FC236}">
                <a16:creationId xmlns:a16="http://schemas.microsoft.com/office/drawing/2014/main" id="{40D0A13D-888E-C4E9-964F-DFE83B5B5EB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71681041"/>
      </p:ext>
    </p:extLst>
  </p:cSld>
  <p:clrMapOvr>
    <a:masterClrMapping/>
  </p:clrMapOvr>
  <mc:AlternateContent xmlns:mc="http://schemas.openxmlformats.org/markup-compatibility/2006">
    <mc:Choice xmlns:p14="http://schemas.microsoft.com/office/powerpoint/2010/main" Requires="p14">
      <p:transition spd="slow" p14:dur="2000" advTm="63998"/>
    </mc:Choice>
    <mc:Fallback>
      <p:transition spd="slow" advTm="63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787808-C72B-A3A1-1112-C33AF03E07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479033-1EFE-699A-B13D-73E0D7860180}"/>
              </a:ext>
            </a:extLst>
          </p:cNvPr>
          <p:cNvSpPr>
            <a:spLocks noGrp="1"/>
          </p:cNvSpPr>
          <p:nvPr>
            <p:ph type="title"/>
          </p:nvPr>
        </p:nvSpPr>
        <p:spPr>
          <a:xfrm>
            <a:off x="1066800" y="419570"/>
            <a:ext cx="10058400" cy="910466"/>
          </a:xfrm>
        </p:spPr>
        <p:txBody>
          <a:bodyPr/>
          <a:lstStyle/>
          <a:p>
            <a:r>
              <a:rPr lang="en-US" dirty="0"/>
              <a:t>Use Case Diagram</a:t>
            </a:r>
          </a:p>
        </p:txBody>
      </p:sp>
      <p:pic>
        <p:nvPicPr>
          <p:cNvPr id="3" name="Picture 2" descr="A diagram of a diagram&#10;&#10;Description automatically generated">
            <a:extLst>
              <a:ext uri="{FF2B5EF4-FFF2-40B4-BE49-F238E27FC236}">
                <a16:creationId xmlns:a16="http://schemas.microsoft.com/office/drawing/2014/main" id="{ECA8FDA0-85B3-520B-A09C-8171370DC1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6800" y="1409450"/>
            <a:ext cx="10124194" cy="4773636"/>
          </a:xfrm>
          <a:prstGeom prst="rect">
            <a:avLst/>
          </a:prstGeom>
        </p:spPr>
      </p:pic>
      <p:pic>
        <p:nvPicPr>
          <p:cNvPr id="22" name="Audio 21">
            <a:extLst>
              <a:ext uri="{FF2B5EF4-FFF2-40B4-BE49-F238E27FC236}">
                <a16:creationId xmlns:a16="http://schemas.microsoft.com/office/drawing/2014/main" id="{F34F6EED-A45B-C597-8446-BF0A0B59FCB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72491519"/>
      </p:ext>
    </p:extLst>
  </p:cSld>
  <p:clrMapOvr>
    <a:masterClrMapping/>
  </p:clrMapOvr>
  <mc:AlternateContent xmlns:mc="http://schemas.openxmlformats.org/markup-compatibility/2006">
    <mc:Choice xmlns:p14="http://schemas.microsoft.com/office/powerpoint/2010/main" Requires="p14">
      <p:transition spd="slow" p14:dur="2000" advTm="25180"/>
    </mc:Choice>
    <mc:Fallback>
      <p:transition spd="slow" advTm="251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0370F-555A-0952-FC6B-7983D2750E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0390A2-AC8D-AF5B-A9BF-ED5752A5A6BD}"/>
              </a:ext>
            </a:extLst>
          </p:cNvPr>
          <p:cNvSpPr>
            <a:spLocks noGrp="1"/>
          </p:cNvSpPr>
          <p:nvPr>
            <p:ph type="title"/>
          </p:nvPr>
        </p:nvSpPr>
        <p:spPr>
          <a:xfrm>
            <a:off x="1219201" y="2626412"/>
            <a:ext cx="2590800" cy="1605173"/>
          </a:xfrm>
        </p:spPr>
        <p:txBody>
          <a:bodyPr>
            <a:normAutofit/>
          </a:bodyPr>
          <a:lstStyle/>
          <a:p>
            <a:r>
              <a:rPr lang="en-US" dirty="0"/>
              <a:t>Domain Diagram</a:t>
            </a:r>
          </a:p>
        </p:txBody>
      </p:sp>
      <p:pic>
        <p:nvPicPr>
          <p:cNvPr id="4" name="Picture 3" descr="A diagram of a computer system&#10;&#10;Description automatically generated">
            <a:extLst>
              <a:ext uri="{FF2B5EF4-FFF2-40B4-BE49-F238E27FC236}">
                <a16:creationId xmlns:a16="http://schemas.microsoft.com/office/drawing/2014/main" id="{6535B065-4101-1BCA-C4A0-3F820AF2E1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32830" y="339407"/>
            <a:ext cx="5740400" cy="6179185"/>
          </a:xfrm>
          <a:prstGeom prst="rect">
            <a:avLst/>
          </a:prstGeom>
        </p:spPr>
      </p:pic>
      <p:pic>
        <p:nvPicPr>
          <p:cNvPr id="15" name="Audio 14">
            <a:extLst>
              <a:ext uri="{FF2B5EF4-FFF2-40B4-BE49-F238E27FC236}">
                <a16:creationId xmlns:a16="http://schemas.microsoft.com/office/drawing/2014/main" id="{556D5833-8335-3ACB-73A4-65EF554056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50371805"/>
      </p:ext>
    </p:extLst>
  </p:cSld>
  <p:clrMapOvr>
    <a:masterClrMapping/>
  </p:clrMapOvr>
  <mc:AlternateContent xmlns:mc="http://schemas.openxmlformats.org/markup-compatibility/2006">
    <mc:Choice xmlns:p14="http://schemas.microsoft.com/office/powerpoint/2010/main" Requires="p14">
      <p:transition spd="slow" p14:dur="2000" advTm="44534"/>
    </mc:Choice>
    <mc:Fallback>
      <p:transition spd="slow" advTm="44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C3A553-B019-D00D-2C50-074F9AC7A4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AC9705-5512-6287-E2A0-B3563381EA2A}"/>
              </a:ext>
            </a:extLst>
          </p:cNvPr>
          <p:cNvSpPr>
            <a:spLocks noGrp="1"/>
          </p:cNvSpPr>
          <p:nvPr>
            <p:ph type="title"/>
          </p:nvPr>
        </p:nvSpPr>
        <p:spPr>
          <a:xfrm>
            <a:off x="1415145" y="2626413"/>
            <a:ext cx="2590800" cy="1605173"/>
          </a:xfrm>
        </p:spPr>
        <p:txBody>
          <a:bodyPr>
            <a:normAutofit/>
          </a:bodyPr>
          <a:lstStyle/>
          <a:p>
            <a:r>
              <a:rPr lang="en-US"/>
              <a:t>Class Diagram</a:t>
            </a:r>
            <a:endParaRPr lang="en-US" dirty="0"/>
          </a:p>
        </p:txBody>
      </p:sp>
      <p:pic>
        <p:nvPicPr>
          <p:cNvPr id="31" name="Picture 30" descr="A diagram of a computer system&#10;&#10;Description automatically generated">
            <a:extLst>
              <a:ext uri="{FF2B5EF4-FFF2-40B4-BE49-F238E27FC236}">
                <a16:creationId xmlns:a16="http://schemas.microsoft.com/office/drawing/2014/main" id="{280D679D-4D3A-8510-1824-7CBD379A8A73}"/>
              </a:ext>
            </a:extLst>
          </p:cNvPr>
          <p:cNvPicPr>
            <a:picLocks noChangeAspect="1"/>
          </p:cNvPicPr>
          <p:nvPr/>
        </p:nvPicPr>
        <p:blipFill>
          <a:blip r:embed="rId4"/>
          <a:srcRect b="5518"/>
          <a:stretch/>
        </p:blipFill>
        <p:spPr>
          <a:xfrm>
            <a:off x="6433161" y="377306"/>
            <a:ext cx="4343694" cy="6103386"/>
          </a:xfrm>
          <a:prstGeom prst="rect">
            <a:avLst/>
          </a:prstGeom>
        </p:spPr>
      </p:pic>
      <p:pic>
        <p:nvPicPr>
          <p:cNvPr id="40" name="Audio 39">
            <a:extLst>
              <a:ext uri="{FF2B5EF4-FFF2-40B4-BE49-F238E27FC236}">
                <a16:creationId xmlns:a16="http://schemas.microsoft.com/office/drawing/2014/main" id="{6B2C8317-86BC-075F-21C0-327B58F9E5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24352226"/>
      </p:ext>
    </p:extLst>
  </p:cSld>
  <p:clrMapOvr>
    <a:masterClrMapping/>
  </p:clrMapOvr>
  <mc:AlternateContent xmlns:mc="http://schemas.openxmlformats.org/markup-compatibility/2006">
    <mc:Choice xmlns:p14="http://schemas.microsoft.com/office/powerpoint/2010/main" Requires="p14">
      <p:transition spd="slow" p14:dur="2000" advTm="126548"/>
    </mc:Choice>
    <mc:Fallback>
      <p:transition spd="slow" advTm="1265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99064E-3127-37EC-D59E-F86267440A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85413E-9181-5150-5B3F-D57FC44E939A}"/>
              </a:ext>
            </a:extLst>
          </p:cNvPr>
          <p:cNvSpPr>
            <a:spLocks noGrp="1"/>
          </p:cNvSpPr>
          <p:nvPr>
            <p:ph type="title"/>
          </p:nvPr>
        </p:nvSpPr>
        <p:spPr>
          <a:xfrm>
            <a:off x="1066800" y="419570"/>
            <a:ext cx="10058400" cy="910466"/>
          </a:xfrm>
        </p:spPr>
        <p:txBody>
          <a:bodyPr>
            <a:normAutofit fontScale="90000"/>
          </a:bodyPr>
          <a:lstStyle/>
          <a:p>
            <a:r>
              <a:rPr lang="en-US" dirty="0"/>
              <a:t>Sequence Diagram: </a:t>
            </a:r>
            <a:r>
              <a:rPr lang="en-US" dirty="0" err="1"/>
              <a:t>connectSystemToWifi</a:t>
            </a:r>
            <a:endParaRPr lang="en-US" dirty="0"/>
          </a:p>
        </p:txBody>
      </p:sp>
      <p:pic>
        <p:nvPicPr>
          <p:cNvPr id="4" name="Picture 3" descr="A diagram of a device&#10;&#10;Description automatically generated">
            <a:extLst>
              <a:ext uri="{FF2B5EF4-FFF2-40B4-BE49-F238E27FC236}">
                <a16:creationId xmlns:a16="http://schemas.microsoft.com/office/drawing/2014/main" id="{029FCF8A-EFD9-4500-8019-494842E7A4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85118" y="1330036"/>
            <a:ext cx="7221764" cy="5027459"/>
          </a:xfrm>
          <a:prstGeom prst="rect">
            <a:avLst/>
          </a:prstGeom>
        </p:spPr>
      </p:pic>
      <p:pic>
        <p:nvPicPr>
          <p:cNvPr id="20" name="Audio 19">
            <a:extLst>
              <a:ext uri="{FF2B5EF4-FFF2-40B4-BE49-F238E27FC236}">
                <a16:creationId xmlns:a16="http://schemas.microsoft.com/office/drawing/2014/main" id="{7F8B7384-2F93-CED5-9F8A-B09FF10833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1772682"/>
      </p:ext>
    </p:extLst>
  </p:cSld>
  <p:clrMapOvr>
    <a:masterClrMapping/>
  </p:clrMapOvr>
  <mc:AlternateContent xmlns:mc="http://schemas.openxmlformats.org/markup-compatibility/2006">
    <mc:Choice xmlns:p14="http://schemas.microsoft.com/office/powerpoint/2010/main" Requires="p14">
      <p:transition spd="slow" p14:dur="2000" advTm="65428"/>
    </mc:Choice>
    <mc:Fallback>
      <p:transition spd="slow" advTm="65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D89F99-B605-3ACA-75F6-449D52126B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DE7DDB-96E3-002A-700D-9F2434CFD8AD}"/>
              </a:ext>
            </a:extLst>
          </p:cNvPr>
          <p:cNvSpPr>
            <a:spLocks noGrp="1"/>
          </p:cNvSpPr>
          <p:nvPr>
            <p:ph type="title"/>
          </p:nvPr>
        </p:nvSpPr>
        <p:spPr>
          <a:xfrm>
            <a:off x="1066800" y="419570"/>
            <a:ext cx="10297886" cy="910466"/>
          </a:xfrm>
        </p:spPr>
        <p:txBody>
          <a:bodyPr>
            <a:normAutofit fontScale="90000"/>
          </a:bodyPr>
          <a:lstStyle/>
          <a:p>
            <a:r>
              <a:rPr lang="en-US" dirty="0"/>
              <a:t>Sequence Diagram: </a:t>
            </a:r>
            <a:r>
              <a:rPr lang="en-US" dirty="0" err="1"/>
              <a:t>connectIoTDeviceToWiFi</a:t>
            </a:r>
            <a:endParaRPr lang="en-US" dirty="0"/>
          </a:p>
        </p:txBody>
      </p:sp>
      <p:pic>
        <p:nvPicPr>
          <p:cNvPr id="3" name="Picture 2" descr="A diagram of a device&#10;&#10;Description automatically generated">
            <a:extLst>
              <a:ext uri="{FF2B5EF4-FFF2-40B4-BE49-F238E27FC236}">
                <a16:creationId xmlns:a16="http://schemas.microsoft.com/office/drawing/2014/main" id="{F0C0CEC6-B44A-6904-C5F0-6F10B028F5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6496" y="1330036"/>
            <a:ext cx="7659007" cy="5090219"/>
          </a:xfrm>
          <a:prstGeom prst="rect">
            <a:avLst/>
          </a:prstGeom>
        </p:spPr>
      </p:pic>
      <p:pic>
        <p:nvPicPr>
          <p:cNvPr id="15" name="Audio 14">
            <a:extLst>
              <a:ext uri="{FF2B5EF4-FFF2-40B4-BE49-F238E27FC236}">
                <a16:creationId xmlns:a16="http://schemas.microsoft.com/office/drawing/2014/main" id="{1B36CEDB-1AB9-D078-023E-9AA59EF404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33513557"/>
      </p:ext>
    </p:extLst>
  </p:cSld>
  <p:clrMapOvr>
    <a:masterClrMapping/>
  </p:clrMapOvr>
  <mc:AlternateContent xmlns:mc="http://schemas.openxmlformats.org/markup-compatibility/2006">
    <mc:Choice xmlns:p14="http://schemas.microsoft.com/office/powerpoint/2010/main" Requires="p14">
      <p:transition spd="slow" p14:dur="2000" advTm="55221"/>
    </mc:Choice>
    <mc:Fallback>
      <p:transition spd="slow" advTm="552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2CC022-7116-D1CB-1B1A-0C12C26FDE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93EEE6-2323-D670-4FBC-4459F0FD7DE3}"/>
              </a:ext>
            </a:extLst>
          </p:cNvPr>
          <p:cNvSpPr>
            <a:spLocks noGrp="1"/>
          </p:cNvSpPr>
          <p:nvPr>
            <p:ph type="title"/>
          </p:nvPr>
        </p:nvSpPr>
        <p:spPr>
          <a:xfrm>
            <a:off x="1066800" y="419570"/>
            <a:ext cx="10058400" cy="910466"/>
          </a:xfrm>
        </p:spPr>
        <p:txBody>
          <a:bodyPr>
            <a:normAutofit fontScale="90000"/>
          </a:bodyPr>
          <a:lstStyle/>
          <a:p>
            <a:r>
              <a:rPr lang="en-US" dirty="0"/>
              <a:t>Sequence Diagram: </a:t>
            </a:r>
            <a:r>
              <a:rPr lang="en-US" dirty="0" err="1"/>
              <a:t>interactWithIoTDevice</a:t>
            </a:r>
            <a:endParaRPr lang="en-US" dirty="0"/>
          </a:p>
        </p:txBody>
      </p:sp>
      <p:pic>
        <p:nvPicPr>
          <p:cNvPr id="3" name="Picture 2" descr="A diagram of a device&#10;&#10;Description automatically generated">
            <a:extLst>
              <a:ext uri="{FF2B5EF4-FFF2-40B4-BE49-F238E27FC236}">
                <a16:creationId xmlns:a16="http://schemas.microsoft.com/office/drawing/2014/main" id="{67A7E0F3-6596-F6FE-39AA-7D4C31A3F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4247" y="1330036"/>
            <a:ext cx="9823506" cy="5108394"/>
          </a:xfrm>
          <a:prstGeom prst="rect">
            <a:avLst/>
          </a:prstGeom>
        </p:spPr>
      </p:pic>
      <p:pic>
        <p:nvPicPr>
          <p:cNvPr id="7" name="Audio 6">
            <a:extLst>
              <a:ext uri="{FF2B5EF4-FFF2-40B4-BE49-F238E27FC236}">
                <a16:creationId xmlns:a16="http://schemas.microsoft.com/office/drawing/2014/main" id="{6220B2F7-C587-989A-DC46-0DE0E4DDF5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5399574"/>
      </p:ext>
    </p:extLst>
  </p:cSld>
  <p:clrMapOvr>
    <a:masterClrMapping/>
  </p:clrMapOvr>
  <mc:AlternateContent xmlns:mc="http://schemas.openxmlformats.org/markup-compatibility/2006">
    <mc:Choice xmlns:p14="http://schemas.microsoft.com/office/powerpoint/2010/main" Requires="p14">
      <p:transition spd="slow" p14:dur="2000" advTm="61159"/>
    </mc:Choice>
    <mc:Fallback>
      <p:transition spd="slow" advTm="61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DarkSeedLeftStep">
      <a:dk1>
        <a:srgbClr val="000000"/>
      </a:dk1>
      <a:lt1>
        <a:srgbClr val="FFFFFF"/>
      </a:lt1>
      <a:dk2>
        <a:srgbClr val="3B3521"/>
      </a:dk2>
      <a:lt2>
        <a:srgbClr val="E8E2E8"/>
      </a:lt2>
      <a:accent1>
        <a:srgbClr val="47B54C"/>
      </a:accent1>
      <a:accent2>
        <a:srgbClr val="67B13B"/>
      </a:accent2>
      <a:accent3>
        <a:srgbClr val="94AA43"/>
      </a:accent3>
      <a:accent4>
        <a:srgbClr val="B1993B"/>
      </a:accent4>
      <a:accent5>
        <a:srgbClr val="C3794D"/>
      </a:accent5>
      <a:accent6>
        <a:srgbClr val="B13B40"/>
      </a:accent6>
      <a:hlink>
        <a:srgbClr val="AA7638"/>
      </a:hlink>
      <a:folHlink>
        <a:srgbClr val="7F7F7F"/>
      </a:folHlink>
    </a:clrScheme>
    <a:fontScheme name="Savon">
      <a:majorFont>
        <a:latin typeface="Georgia Pro Cond Blac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7cf48d45-3ddb-4389-a9c1-c115526eb52e}" enabled="0" method="" siteId="{7cf48d45-3ddb-4389-a9c1-c115526eb52e}" removed="1"/>
</clbl:labelList>
</file>

<file path=docProps/app.xml><?xml version="1.0" encoding="utf-8"?>
<Properties xmlns="http://schemas.openxmlformats.org/officeDocument/2006/extended-properties" xmlns:vt="http://schemas.openxmlformats.org/officeDocument/2006/docPropsVTypes">
  <Template/>
  <TotalTime>384</TotalTime>
  <Words>613</Words>
  <Application>Microsoft Macintosh PowerPoint</Application>
  <PresentationFormat>Widescreen</PresentationFormat>
  <Paragraphs>65</Paragraphs>
  <Slides>15</Slides>
  <Notes>3</Notes>
  <HiddenSlides>0</HiddenSlides>
  <MMClips>15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Aptos</vt:lpstr>
      <vt:lpstr>Aptos Display</vt:lpstr>
      <vt:lpstr>Arial</vt:lpstr>
      <vt:lpstr>Garamond</vt:lpstr>
      <vt:lpstr>Georgia Pro</vt:lpstr>
      <vt:lpstr>Georgia Pro Cond Black</vt:lpstr>
      <vt:lpstr>Symbol</vt:lpstr>
      <vt:lpstr>SavonVTI</vt:lpstr>
      <vt:lpstr>IoT Simplicity</vt:lpstr>
      <vt:lpstr>Business Requirements</vt:lpstr>
      <vt:lpstr>Non-Functional Requirements</vt:lpstr>
      <vt:lpstr>Use Case Diagram</vt:lpstr>
      <vt:lpstr>Domain Diagram</vt:lpstr>
      <vt:lpstr>Class Diagram</vt:lpstr>
      <vt:lpstr>Sequence Diagram: connectSystemToWifi</vt:lpstr>
      <vt:lpstr>Sequence Diagram: connectIoTDeviceToWiFi</vt:lpstr>
      <vt:lpstr>Sequence Diagram: interactWithIoTDevice</vt:lpstr>
      <vt:lpstr>State Diagram: IoT Device</vt:lpstr>
      <vt:lpstr>Activity (Swimlane) Diagram</vt:lpstr>
      <vt:lpstr>Component Diagram</vt:lpstr>
      <vt:lpstr>Cloud Deployment Diagram</vt:lpstr>
      <vt:lpstr>Design Patterns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Black, Jacob Edward</dc:creator>
  <cp:lastModifiedBy>Black, Jacob Edward</cp:lastModifiedBy>
  <cp:revision>1</cp:revision>
  <dcterms:created xsi:type="dcterms:W3CDTF">2024-12-17T22:00:51Z</dcterms:created>
  <dcterms:modified xsi:type="dcterms:W3CDTF">2024-12-18T04:24:52Z</dcterms:modified>
</cp:coreProperties>
</file>

<file path=docProps/thumbnail.jpeg>
</file>